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9" r:id="rId3"/>
    <p:sldId id="266" r:id="rId4"/>
    <p:sldId id="257" r:id="rId5"/>
    <p:sldId id="258" r:id="rId6"/>
    <p:sldId id="263" r:id="rId7"/>
    <p:sldId id="264" r:id="rId8"/>
    <p:sldId id="260" r:id="rId9"/>
    <p:sldId id="262" r:id="rId10"/>
    <p:sldId id="261" r:id="rId11"/>
    <p:sldId id="265" r:id="rId12"/>
    <p:sldId id="267" r:id="rId13"/>
    <p:sldId id="268" r:id="rId14"/>
    <p:sldId id="270" r:id="rId15"/>
    <p:sldId id="274" r:id="rId16"/>
    <p:sldId id="275" r:id="rId17"/>
    <p:sldId id="271" r:id="rId18"/>
    <p:sldId id="272" r:id="rId19"/>
    <p:sldId id="273" r:id="rId20"/>
    <p:sldId id="269" r:id="rId21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042021-B1AC-9945-B38A-3E1ABE92DEBD}" v="14" dt="2024-11-12T09:02:55.6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中等深淺樣式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9"/>
  </p:normalViewPr>
  <p:slideViewPr>
    <p:cSldViewPr snapToGrid="0" showGuides="1">
      <p:cViewPr>
        <p:scale>
          <a:sx n="87" d="100"/>
          <a:sy n="87" d="100"/>
        </p:scale>
        <p:origin x="1440" y="4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C88C13-18B7-4449-AC69-8B830FD4D482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6DFC31D-2911-4551-9DCC-4A6F090C7F41}">
      <dgm:prSet custT="1"/>
      <dgm:spPr/>
      <dgm:t>
        <a:bodyPr/>
        <a:lstStyle/>
        <a:p>
          <a:r>
            <a:rPr lang="zh-TW" sz="4400" dirty="0">
              <a:latin typeface="jf-openhuninn-2.1" panose="020B0500000000000000" pitchFamily="34" charset="-120"/>
              <a:ea typeface="jf-openhuninn-2.1" panose="020B0500000000000000" pitchFamily="34" charset="-120"/>
            </a:rPr>
            <a:t>找一找影片中哪些部分和這兩個因素有關？</a:t>
          </a:r>
          <a:endParaRPr lang="en-US" sz="4400" dirty="0">
            <a:latin typeface="jf-openhuninn-2.1" panose="020B0500000000000000" pitchFamily="34" charset="-120"/>
            <a:ea typeface="jf-openhuninn-2.1" panose="020B0500000000000000" pitchFamily="34" charset="-120"/>
          </a:endParaRPr>
        </a:p>
      </dgm:t>
    </dgm:pt>
    <dgm:pt modelId="{01C06EE9-02C4-4F3F-AAF7-A0726B6C9917}" type="parTrans" cxnId="{76555F80-EF7F-4A76-929B-F65D1B73B467}">
      <dgm:prSet/>
      <dgm:spPr/>
      <dgm:t>
        <a:bodyPr/>
        <a:lstStyle/>
        <a:p>
          <a:endParaRPr lang="en-US"/>
        </a:p>
      </dgm:t>
    </dgm:pt>
    <dgm:pt modelId="{4B0DD7DF-3079-4745-886D-5579225FC871}" type="sibTrans" cxnId="{76555F80-EF7F-4A76-929B-F65D1B73B467}">
      <dgm:prSet/>
      <dgm:spPr/>
      <dgm:t>
        <a:bodyPr/>
        <a:lstStyle/>
        <a:p>
          <a:endParaRPr lang="en-US"/>
        </a:p>
      </dgm:t>
    </dgm:pt>
    <dgm:pt modelId="{FB58930C-E73F-4594-86EC-526C8D87BAC2}">
      <dgm:prSet custT="1"/>
      <dgm:spPr/>
      <dgm:t>
        <a:bodyPr/>
        <a:lstStyle/>
        <a:p>
          <a:r>
            <a:rPr lang="zh-TW" sz="4400" dirty="0">
              <a:latin typeface="jf-openhuninn-2.1" panose="020B0500000000000000" pitchFamily="34" charset="-120"/>
              <a:ea typeface="jf-openhuninn-2.1" panose="020B0500000000000000" pitchFamily="34" charset="-120"/>
            </a:rPr>
            <a:t>計時五分鐘，並記錄在學習單上。 </a:t>
          </a:r>
          <a:endParaRPr lang="en-US" sz="4400" dirty="0">
            <a:latin typeface="jf-openhuninn-2.1" panose="020B0500000000000000" pitchFamily="34" charset="-120"/>
            <a:ea typeface="jf-openhuninn-2.1" panose="020B0500000000000000" pitchFamily="34" charset="-120"/>
          </a:endParaRPr>
        </a:p>
      </dgm:t>
    </dgm:pt>
    <dgm:pt modelId="{BA5916B3-5A67-4E57-8F80-B18B00B220B7}" type="parTrans" cxnId="{3049FE50-B644-4E7B-A6F5-2181B34F0BEB}">
      <dgm:prSet/>
      <dgm:spPr/>
      <dgm:t>
        <a:bodyPr/>
        <a:lstStyle/>
        <a:p>
          <a:endParaRPr lang="en-US"/>
        </a:p>
      </dgm:t>
    </dgm:pt>
    <dgm:pt modelId="{9FD1FF17-FB09-43F5-BA28-9CB074CC47DD}" type="sibTrans" cxnId="{3049FE50-B644-4E7B-A6F5-2181B34F0BEB}">
      <dgm:prSet/>
      <dgm:spPr/>
      <dgm:t>
        <a:bodyPr/>
        <a:lstStyle/>
        <a:p>
          <a:endParaRPr lang="en-US"/>
        </a:p>
      </dgm:t>
    </dgm:pt>
    <dgm:pt modelId="{9146B771-F871-8D4D-BD61-5008EEACDCA6}" type="pres">
      <dgm:prSet presAssocID="{FDC88C13-18B7-4449-AC69-8B830FD4D482}" presName="diagram" presStyleCnt="0">
        <dgm:presLayoutVars>
          <dgm:dir/>
          <dgm:resizeHandles val="exact"/>
        </dgm:presLayoutVars>
      </dgm:prSet>
      <dgm:spPr/>
    </dgm:pt>
    <dgm:pt modelId="{FEBE73FD-E65B-D14D-8A41-8F11571EAA53}" type="pres">
      <dgm:prSet presAssocID="{96DFC31D-2911-4551-9DCC-4A6F090C7F41}" presName="node" presStyleLbl="node1" presStyleIdx="0" presStyleCnt="2">
        <dgm:presLayoutVars>
          <dgm:bulletEnabled val="1"/>
        </dgm:presLayoutVars>
      </dgm:prSet>
      <dgm:spPr/>
    </dgm:pt>
    <dgm:pt modelId="{E43CCB0C-FAFF-964E-8F64-5ADEC5385BEB}" type="pres">
      <dgm:prSet presAssocID="{4B0DD7DF-3079-4745-886D-5579225FC871}" presName="sibTrans" presStyleLbl="sibTrans2D1" presStyleIdx="0" presStyleCnt="1"/>
      <dgm:spPr/>
    </dgm:pt>
    <dgm:pt modelId="{92D8C67E-C198-3F41-BC9C-C2BCD7D8583E}" type="pres">
      <dgm:prSet presAssocID="{4B0DD7DF-3079-4745-886D-5579225FC871}" presName="connectorText" presStyleLbl="sibTrans2D1" presStyleIdx="0" presStyleCnt="1"/>
      <dgm:spPr/>
    </dgm:pt>
    <dgm:pt modelId="{F202535F-337D-7040-A375-A28CE328F8DD}" type="pres">
      <dgm:prSet presAssocID="{FB58930C-E73F-4594-86EC-526C8D87BAC2}" presName="node" presStyleLbl="node1" presStyleIdx="1" presStyleCnt="2">
        <dgm:presLayoutVars>
          <dgm:bulletEnabled val="1"/>
        </dgm:presLayoutVars>
      </dgm:prSet>
      <dgm:spPr/>
    </dgm:pt>
  </dgm:ptLst>
  <dgm:cxnLst>
    <dgm:cxn modelId="{32971A0E-3CD0-5744-A716-4920FE7EEB90}" type="presOf" srcId="{4B0DD7DF-3079-4745-886D-5579225FC871}" destId="{E43CCB0C-FAFF-964E-8F64-5ADEC5385BEB}" srcOrd="0" destOrd="0" presId="urn:microsoft.com/office/officeart/2005/8/layout/process5"/>
    <dgm:cxn modelId="{C0F36918-5E28-8249-8287-307DA2DE9936}" type="presOf" srcId="{FB58930C-E73F-4594-86EC-526C8D87BAC2}" destId="{F202535F-337D-7040-A375-A28CE328F8DD}" srcOrd="0" destOrd="0" presId="urn:microsoft.com/office/officeart/2005/8/layout/process5"/>
    <dgm:cxn modelId="{3049FE50-B644-4E7B-A6F5-2181B34F0BEB}" srcId="{FDC88C13-18B7-4449-AC69-8B830FD4D482}" destId="{FB58930C-E73F-4594-86EC-526C8D87BAC2}" srcOrd="1" destOrd="0" parTransId="{BA5916B3-5A67-4E57-8F80-B18B00B220B7}" sibTransId="{9FD1FF17-FB09-43F5-BA28-9CB074CC47DD}"/>
    <dgm:cxn modelId="{2934E654-3CA2-1442-8891-F0663BF87ECA}" type="presOf" srcId="{FDC88C13-18B7-4449-AC69-8B830FD4D482}" destId="{9146B771-F871-8D4D-BD61-5008EEACDCA6}" srcOrd="0" destOrd="0" presId="urn:microsoft.com/office/officeart/2005/8/layout/process5"/>
    <dgm:cxn modelId="{76555F80-EF7F-4A76-929B-F65D1B73B467}" srcId="{FDC88C13-18B7-4449-AC69-8B830FD4D482}" destId="{96DFC31D-2911-4551-9DCC-4A6F090C7F41}" srcOrd="0" destOrd="0" parTransId="{01C06EE9-02C4-4F3F-AAF7-A0726B6C9917}" sibTransId="{4B0DD7DF-3079-4745-886D-5579225FC871}"/>
    <dgm:cxn modelId="{7CACE8A0-CFD1-AD47-BFD3-20A96372E02B}" type="presOf" srcId="{4B0DD7DF-3079-4745-886D-5579225FC871}" destId="{92D8C67E-C198-3F41-BC9C-C2BCD7D8583E}" srcOrd="1" destOrd="0" presId="urn:microsoft.com/office/officeart/2005/8/layout/process5"/>
    <dgm:cxn modelId="{379784F6-771C-FD49-BAC8-A08979DD0124}" type="presOf" srcId="{96DFC31D-2911-4551-9DCC-4A6F090C7F41}" destId="{FEBE73FD-E65B-D14D-8A41-8F11571EAA53}" srcOrd="0" destOrd="0" presId="urn:microsoft.com/office/officeart/2005/8/layout/process5"/>
    <dgm:cxn modelId="{B786C8D2-375B-954D-BF02-2AC92D761F72}" type="presParOf" srcId="{9146B771-F871-8D4D-BD61-5008EEACDCA6}" destId="{FEBE73FD-E65B-D14D-8A41-8F11571EAA53}" srcOrd="0" destOrd="0" presId="urn:microsoft.com/office/officeart/2005/8/layout/process5"/>
    <dgm:cxn modelId="{B78499E4-458D-6146-B892-0A7D71C31452}" type="presParOf" srcId="{9146B771-F871-8D4D-BD61-5008EEACDCA6}" destId="{E43CCB0C-FAFF-964E-8F64-5ADEC5385BEB}" srcOrd="1" destOrd="0" presId="urn:microsoft.com/office/officeart/2005/8/layout/process5"/>
    <dgm:cxn modelId="{13FD73F3-FBD9-8F4D-97E5-FBFBA6E4F687}" type="presParOf" srcId="{E43CCB0C-FAFF-964E-8F64-5ADEC5385BEB}" destId="{92D8C67E-C198-3F41-BC9C-C2BCD7D8583E}" srcOrd="0" destOrd="0" presId="urn:microsoft.com/office/officeart/2005/8/layout/process5"/>
    <dgm:cxn modelId="{F3EA44E7-4E07-764F-A07E-E62DF7EA09D6}" type="presParOf" srcId="{9146B771-F871-8D4D-BD61-5008EEACDCA6}" destId="{F202535F-337D-7040-A375-A28CE328F8DD}" srcOrd="2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BE73FD-E65B-D14D-8A41-8F11571EAA53}">
      <dsp:nvSpPr>
        <dsp:cNvPr id="0" name=""/>
        <dsp:cNvSpPr/>
      </dsp:nvSpPr>
      <dsp:spPr>
        <a:xfrm>
          <a:off x="2217" y="875663"/>
          <a:ext cx="4728902" cy="283734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4400" kern="1200" dirty="0">
              <a:latin typeface="jf-openhuninn-2.1" panose="020B0500000000000000" pitchFamily="34" charset="-120"/>
              <a:ea typeface="jf-openhuninn-2.1" panose="020B0500000000000000" pitchFamily="34" charset="-120"/>
            </a:rPr>
            <a:t>找一找影片中哪些部分和這兩個因素有關？</a:t>
          </a:r>
          <a:endParaRPr lang="en-US" sz="4400" kern="1200" dirty="0">
            <a:latin typeface="jf-openhuninn-2.1" panose="020B0500000000000000" pitchFamily="34" charset="-120"/>
            <a:ea typeface="jf-openhuninn-2.1" panose="020B0500000000000000" pitchFamily="34" charset="-120"/>
          </a:endParaRPr>
        </a:p>
      </dsp:txBody>
      <dsp:txXfrm>
        <a:off x="85320" y="958766"/>
        <a:ext cx="4562696" cy="2671135"/>
      </dsp:txXfrm>
    </dsp:sp>
    <dsp:sp modelId="{E43CCB0C-FAFF-964E-8F64-5ADEC5385BEB}">
      <dsp:nvSpPr>
        <dsp:cNvPr id="0" name=""/>
        <dsp:cNvSpPr/>
      </dsp:nvSpPr>
      <dsp:spPr>
        <a:xfrm>
          <a:off x="5147262" y="1707950"/>
          <a:ext cx="1002527" cy="11727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0" kern="1200"/>
        </a:p>
      </dsp:txBody>
      <dsp:txXfrm>
        <a:off x="5147262" y="1942503"/>
        <a:ext cx="701769" cy="703661"/>
      </dsp:txXfrm>
    </dsp:sp>
    <dsp:sp modelId="{F202535F-337D-7040-A375-A28CE328F8DD}">
      <dsp:nvSpPr>
        <dsp:cNvPr id="0" name=""/>
        <dsp:cNvSpPr/>
      </dsp:nvSpPr>
      <dsp:spPr>
        <a:xfrm>
          <a:off x="6622680" y="875663"/>
          <a:ext cx="4728902" cy="283734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4400" kern="1200" dirty="0">
              <a:latin typeface="jf-openhuninn-2.1" panose="020B0500000000000000" pitchFamily="34" charset="-120"/>
              <a:ea typeface="jf-openhuninn-2.1" panose="020B0500000000000000" pitchFamily="34" charset="-120"/>
            </a:rPr>
            <a:t>計時五分鐘，並記錄在學習單上。 </a:t>
          </a:r>
          <a:endParaRPr lang="en-US" sz="4400" kern="1200" dirty="0">
            <a:latin typeface="jf-openhuninn-2.1" panose="020B0500000000000000" pitchFamily="34" charset="-120"/>
            <a:ea typeface="jf-openhuninn-2.1" panose="020B0500000000000000" pitchFamily="34" charset="-120"/>
          </a:endParaRPr>
        </a:p>
      </dsp:txBody>
      <dsp:txXfrm>
        <a:off x="6705783" y="958766"/>
        <a:ext cx="4562696" cy="26711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035B26-5C60-3846-9E56-51B823558E50}" type="datetimeFigureOut">
              <a:rPr kumimoji="1" lang="zh-TW" altLang="en-US" smtClean="0"/>
              <a:t>2024/11/12</a:t>
            </a:fld>
            <a:endParaRPr kumimoji="1"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CD35CD-E1E9-A847-AD29-88506A12675C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988769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CD35CD-E1E9-A847-AD29-88506A12675C}" type="slidenum">
              <a:rPr kumimoji="1" lang="zh-TW" altLang="en-US" smtClean="0"/>
              <a:t>19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799350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DC94B17-11B9-D742-3DB0-6766C0C01E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64F09533-999C-C4E9-E025-ACBA99BF05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9F3208B-EC65-CD05-A135-D55BED417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024A-7D53-CC4E-92E9-E513F59E6E20}" type="datetimeFigureOut">
              <a:rPr kumimoji="1" lang="zh-TW" altLang="en-US" smtClean="0"/>
              <a:t>2024/11/12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36DDB35-4916-60BA-CEAE-1DC461F9C2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221C20D-A1B7-0EA3-591C-E8BB46E82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9BDC5-AE1B-E44C-974C-4B1D308A9976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01978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059CCBA-27FC-20CF-83CC-A6F309B37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8A9CF51-AF18-6436-9F45-498B715F00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044802D-3FC9-D775-46C0-720F0451A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024A-7D53-CC4E-92E9-E513F59E6E20}" type="datetimeFigureOut">
              <a:rPr kumimoji="1" lang="zh-TW" altLang="en-US" smtClean="0"/>
              <a:t>2024/11/12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2FB023D-AB89-8EC6-77D1-8B37A42DA5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C2666E3-F168-DD82-753C-047580DF7B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9BDC5-AE1B-E44C-974C-4B1D308A9976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445709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9E7EE11-8727-D533-CDF3-7FB048B1C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9AA65D2-2CC5-C23B-311F-5C9E780C45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58D0F22-33BB-2ECF-9547-CCF010746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024A-7D53-CC4E-92E9-E513F59E6E20}" type="datetimeFigureOut">
              <a:rPr kumimoji="1" lang="zh-TW" altLang="en-US" smtClean="0"/>
              <a:t>2024/11/12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D072477-0C01-3232-CA22-CD7ED5050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B0EB97B-DC29-3792-C69B-A286763C2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9BDC5-AE1B-E44C-974C-4B1D308A9976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041601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326778A-3B91-74AE-8228-75E51634B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CCD2AB1-1098-FA18-4C21-0ACAB9BA8D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9C35DE3-EF70-E28C-A1FD-17B8C65D42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4AF03E26-8AE6-1EAE-E0D1-0CA09FD43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024A-7D53-CC4E-92E9-E513F59E6E20}" type="datetimeFigureOut">
              <a:rPr kumimoji="1" lang="zh-TW" altLang="en-US" smtClean="0"/>
              <a:t>2024/11/12</a:t>
            </a:fld>
            <a:endParaRPr kumimoji="1"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7E235EF-DAEE-B95F-6292-743A918E2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9B8050A-EF05-32A1-06E7-360C94A00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9BDC5-AE1B-E44C-974C-4B1D308A9976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708205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B87C967-2CDC-0877-5404-68006AB1C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EC2E8EE-0303-26C5-A971-E203CAA53B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42AE4DFE-A07E-8342-6FC3-C3C3C4883B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4D37928E-BA10-D7D0-76F9-E210E9F2D4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A3D420C8-681E-25EE-D2A0-B6020AF098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C4402B04-4538-C95A-91F6-F4B388823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024A-7D53-CC4E-92E9-E513F59E6E20}" type="datetimeFigureOut">
              <a:rPr kumimoji="1" lang="zh-TW" altLang="en-US" smtClean="0"/>
              <a:t>2024/11/12</a:t>
            </a:fld>
            <a:endParaRPr kumimoji="1"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7F98C317-F448-4CE8-6FD0-246F5D7A5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F285D727-76DA-2F08-208F-C6EDA9736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9BDC5-AE1B-E44C-974C-4B1D308A9976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747223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79A50F5-2ADA-80A4-91F4-8488B979A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6471C61D-5674-C0BA-E452-072395FF5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024A-7D53-CC4E-92E9-E513F59E6E20}" type="datetimeFigureOut">
              <a:rPr kumimoji="1" lang="zh-TW" altLang="en-US" smtClean="0"/>
              <a:t>2024/11/12</a:t>
            </a:fld>
            <a:endParaRPr kumimoji="1"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336BA859-880A-1F66-A6BB-1D8DD9902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9DDEF3E0-8E24-72C9-E26B-9C139FE17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9BDC5-AE1B-E44C-974C-4B1D308A9976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825203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225D107E-2979-33D1-B046-E43B80B8D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024A-7D53-CC4E-92E9-E513F59E6E20}" type="datetimeFigureOut">
              <a:rPr kumimoji="1" lang="zh-TW" altLang="en-US" smtClean="0"/>
              <a:t>2024/11/12</a:t>
            </a:fld>
            <a:endParaRPr kumimoji="1"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8E45482D-D6D1-09A5-A76A-E31E87570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B1A0B460-C3F9-60B0-A464-2D1AE02FB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9BDC5-AE1B-E44C-974C-4B1D308A9976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648327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3F4319D-D69D-FA0C-E1B6-26E1F3FD8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153DA74-7412-568E-7AC8-3F2437873C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A151E514-32E2-3F25-7A41-8E9589CCE1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AE84A33-5FD8-6C06-C5B3-77A1D85EB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024A-7D53-CC4E-92E9-E513F59E6E20}" type="datetimeFigureOut">
              <a:rPr kumimoji="1" lang="zh-TW" altLang="en-US" smtClean="0"/>
              <a:t>2024/11/12</a:t>
            </a:fld>
            <a:endParaRPr kumimoji="1"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F297B96E-3EE5-249B-F102-10EAF52E9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80E63EF-5BB1-F750-EBD9-8E99C318F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9BDC5-AE1B-E44C-974C-4B1D308A9976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165554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B4CCFCC-BE46-BB83-EA12-FE61212D3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5EC1FE75-FB3F-EEFA-AF00-A096409569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3FD43A51-1C4B-1061-D5A3-B7151CE39F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BC97ED4F-4849-882C-68A3-5E0FDE7567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024A-7D53-CC4E-92E9-E513F59E6E20}" type="datetimeFigureOut">
              <a:rPr kumimoji="1" lang="zh-TW" altLang="en-US" smtClean="0"/>
              <a:t>2024/11/12</a:t>
            </a:fld>
            <a:endParaRPr kumimoji="1"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94FAA899-9720-9AD4-D91F-EF52D1C5E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E886D69C-8F68-4CCD-0CC0-13351B7D9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9BDC5-AE1B-E44C-974C-4B1D308A9976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895966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B4509A7-CE16-2EEA-924C-EFAE45564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84BDFC78-9B00-71F3-C37C-4316237591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58892C7-66DE-EC94-8357-E920A2D14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024A-7D53-CC4E-92E9-E513F59E6E20}" type="datetimeFigureOut">
              <a:rPr kumimoji="1" lang="zh-TW" altLang="en-US" smtClean="0"/>
              <a:t>2024/11/12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CBF6CC2-81AD-1522-C1E5-ABE1B40C59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82C352B4-47DA-1EAB-1014-51C3CBB60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9BDC5-AE1B-E44C-974C-4B1D308A9976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911864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AF59602C-97C0-5B8E-4BC9-7CA9CF5C8A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832840DE-869E-C50B-B25A-CE6DFA2911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4142357-5144-073E-E3E9-447EB50AC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B024A-7D53-CC4E-92E9-E513F59E6E20}" type="datetimeFigureOut">
              <a:rPr kumimoji="1" lang="zh-TW" altLang="en-US" smtClean="0"/>
              <a:t>2024/11/12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F875EED-0F1E-1DE1-41D9-F5092F511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088977E-1BF6-7ACC-D6FC-79448D7F8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9BDC5-AE1B-E44C-974C-4B1D308A9976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4270886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FF3D0FA8-5E56-7B85-CF95-D254AEC72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B54F99F-9516-9FFA-BAD4-D681292760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C1942DE-C2DF-780C-13EC-14102D4F36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7BB024A-7D53-CC4E-92E9-E513F59E6E20}" type="datetimeFigureOut">
              <a:rPr kumimoji="1" lang="zh-TW" altLang="en-US" smtClean="0"/>
              <a:t>2024/11/12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6DFB36C-75CA-34E4-3270-6A5CB530AD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1C86016-D159-F564-1613-7A83C95F9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B29BDC5-AE1B-E44C-974C-4B1D308A9976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41313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eZQthtlVUf8?si=EY5032Ze-Wpl_tb1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eZQthtlVUf8?si=iTofl-1H_D7_4EvF&amp;t=60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9EA1988-98E3-B2D6-5D8D-41932FC7914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zh-TW" altLang="zh-TW" sz="6600" b="1" dirty="0"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微軟正黑體" panose="020B0604030504040204" pitchFamily="34" charset="-120"/>
              </a:rPr>
              <a:t>才藝表演的難題</a:t>
            </a:r>
            <a:r>
              <a:rPr lang="zh-TW" altLang="zh-TW" sz="31000" dirty="0"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 </a:t>
            </a:r>
            <a:endParaRPr kumimoji="1" lang="zh-TW" altLang="en-US" sz="31000" dirty="0">
              <a:latin typeface="jf-openhuninn-2.1" panose="020B0500000000000000" pitchFamily="34" charset="-120"/>
              <a:ea typeface="jf-openhuninn-2.1" panose="020B0500000000000000" pitchFamily="34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BEA9E3DF-B407-CB0F-5D35-B1138EE9A1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9862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1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Oval 13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2965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圖片 6" descr="一張含有 服裝, 人員, 男孩, 卡通 的圖片&#10;&#10;自動產生的描述">
            <a:extLst>
              <a:ext uri="{FF2B5EF4-FFF2-40B4-BE49-F238E27FC236}">
                <a16:creationId xmlns:a16="http://schemas.microsoft.com/office/drawing/2014/main" id="{2359A9AA-1F61-7A32-D2EF-D5230C321C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3" b="-3"/>
          <a:stretch/>
        </p:blipFill>
        <p:spPr>
          <a:xfrm>
            <a:off x="322964" y="554152"/>
            <a:ext cx="5742189" cy="5742189"/>
          </a:xfrm>
          <a:custGeom>
            <a:avLst/>
            <a:gdLst/>
            <a:ahLst/>
            <a:cxnLst/>
            <a:rect l="l" t="t" r="r" b="b"/>
            <a:pathLst>
              <a:path w="1838528" h="1838528">
                <a:moveTo>
                  <a:pt x="919264" y="0"/>
                </a:moveTo>
                <a:cubicBezTo>
                  <a:pt x="1426959" y="0"/>
                  <a:pt x="1838528" y="411569"/>
                  <a:pt x="1838528" y="919264"/>
                </a:cubicBezTo>
                <a:cubicBezTo>
                  <a:pt x="1838528" y="1426959"/>
                  <a:pt x="1426959" y="1838528"/>
                  <a:pt x="919264" y="1838528"/>
                </a:cubicBezTo>
                <a:cubicBezTo>
                  <a:pt x="411569" y="1838528"/>
                  <a:pt x="0" y="1426959"/>
                  <a:pt x="0" y="919264"/>
                </a:cubicBezTo>
                <a:cubicBezTo>
                  <a:pt x="0" y="411569"/>
                  <a:pt x="411569" y="0"/>
                  <a:pt x="919264" y="0"/>
                </a:cubicBezTo>
                <a:close/>
              </a:path>
            </a:pathLst>
          </a:custGeom>
        </p:spPr>
      </p:pic>
      <p:sp>
        <p:nvSpPr>
          <p:cNvPr id="23" name="!!plus graphic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956" y="703679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8" name="!!circle graphic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753" y="1562696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F391273-B95D-3340-D342-F8A981D434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2213" y="1562696"/>
            <a:ext cx="4506888" cy="3806773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TW" altLang="zh-TW" sz="3200" dirty="0">
                <a:solidFill>
                  <a:schemeClr val="tx1">
                    <a:alpha val="80000"/>
                  </a:schemeClr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微軟正黑體" panose="020B0604030504040204" pitchFamily="34" charset="-120"/>
              </a:rPr>
              <a:t>國小時，同學們可能都有參與過班級同樂會。同樂會有時會安排才藝表演，</a:t>
            </a:r>
            <a:r>
              <a:rPr lang="zh-TW" altLang="zh-TW" sz="3200" dirty="0">
                <a:solidFill>
                  <a:srgbClr val="C00000">
                    <a:alpha val="80000"/>
                  </a:srgbClr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微軟正黑體" panose="020B0604030504040204" pitchFamily="34" charset="-120"/>
              </a:rPr>
              <a:t>大家有沒有什麼有趣的經驗呢？</a:t>
            </a:r>
            <a:r>
              <a:rPr lang="zh-TW" altLang="zh-TW" sz="3200" dirty="0">
                <a:solidFill>
                  <a:srgbClr val="C00000">
                    <a:alpha val="80000"/>
                  </a:srgbClr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 </a:t>
            </a:r>
            <a:endParaRPr kumimoji="1" lang="zh-TW" altLang="en-US" sz="3200" dirty="0">
              <a:solidFill>
                <a:srgbClr val="C00000">
                  <a:alpha val="80000"/>
                </a:srgbClr>
              </a:solidFill>
              <a:latin typeface="jf-openhuninn-2.1" panose="020B0500000000000000" pitchFamily="34" charset="-120"/>
              <a:ea typeface="jf-openhuninn-2.1" panose="020B0500000000000000" pitchFamily="34" charset="-120"/>
            </a:endParaRPr>
          </a:p>
        </p:txBody>
      </p:sp>
      <p:sp>
        <p:nvSpPr>
          <p:cNvPr id="20" name="!!dot graphic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4149" y="5775082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2" name="!!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字方塊 8">
            <a:extLst>
              <a:ext uri="{FF2B5EF4-FFF2-40B4-BE49-F238E27FC236}">
                <a16:creationId xmlns:a16="http://schemas.microsoft.com/office/drawing/2014/main" id="{95EFE196-5AC5-631E-85D3-76E854A8AACF}"/>
              </a:ext>
            </a:extLst>
          </p:cNvPr>
          <p:cNvSpPr txBox="1"/>
          <p:nvPr/>
        </p:nvSpPr>
        <p:spPr>
          <a:xfrm>
            <a:off x="2173343" y="6392504"/>
            <a:ext cx="24131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dirty="0">
                <a:latin typeface="jf-openhuninn-2.1" panose="020B0500000000000000" pitchFamily="34" charset="-120"/>
                <a:ea typeface="jf-openhuninn-2.1" panose="020B0500000000000000" pitchFamily="34" charset="-120"/>
              </a:rPr>
              <a:t>圖片由</a:t>
            </a:r>
            <a:r>
              <a:rPr lang="en-US" altLang="zh-TW" dirty="0">
                <a:latin typeface="jf-openhuninn-2.1" panose="020B0500000000000000" pitchFamily="34" charset="-120"/>
                <a:ea typeface="jf-openhuninn-2.1" panose="020B0500000000000000" pitchFamily="34" charset="-120"/>
              </a:rPr>
              <a:t>C</a:t>
            </a:r>
            <a:r>
              <a:rPr lang="zh-TW" altLang="en-US" dirty="0">
                <a:latin typeface="jf-openhuninn-2.1" panose="020B0500000000000000" pitchFamily="34" charset="-120"/>
                <a:ea typeface="jf-openhuninn-2.1" panose="020B0500000000000000" pitchFamily="34" charset="-120"/>
              </a:rPr>
              <a:t>copilot生成</a:t>
            </a:r>
          </a:p>
        </p:txBody>
      </p:sp>
    </p:spTree>
    <p:extLst>
      <p:ext uri="{BB962C8B-B14F-4D97-AF65-F5344CB8AC3E}">
        <p14:creationId xmlns:p14="http://schemas.microsoft.com/office/powerpoint/2010/main" val="29539584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8">
            <a:extLst>
              <a:ext uri="{FF2B5EF4-FFF2-40B4-BE49-F238E27FC236}">
                <a16:creationId xmlns:a16="http://schemas.microsoft.com/office/drawing/2014/main" id="{0262E669-7774-4EAE-BBCE-F9FFE664D5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0">
            <a:extLst>
              <a:ext uri="{FF2B5EF4-FFF2-40B4-BE49-F238E27FC236}">
                <a16:creationId xmlns:a16="http://schemas.microsoft.com/office/drawing/2014/main" id="{D0838CA9-6736-4868-BAC7-C020254B5B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57463" y="1144989"/>
            <a:ext cx="9677074" cy="4048564"/>
          </a:xfrm>
          <a:custGeom>
            <a:avLst/>
            <a:gdLst>
              <a:gd name="connsiteX0" fmla="*/ 0 w 8037833"/>
              <a:gd name="connsiteY0" fmla="*/ 0 h 3771414"/>
              <a:gd name="connsiteX1" fmla="*/ 8037833 w 8037833"/>
              <a:gd name="connsiteY1" fmla="*/ 702854 h 3771414"/>
              <a:gd name="connsiteX2" fmla="*/ 8037833 w 8037833"/>
              <a:gd name="connsiteY2" fmla="*/ 3110335 h 3771414"/>
              <a:gd name="connsiteX3" fmla="*/ 8034343 w 8037833"/>
              <a:gd name="connsiteY3" fmla="*/ 3109810 h 3771414"/>
              <a:gd name="connsiteX4" fmla="*/ 7877229 w 8037833"/>
              <a:gd name="connsiteY4" fmla="*/ 3131056 h 3771414"/>
              <a:gd name="connsiteX5" fmla="*/ 7807644 w 8037833"/>
              <a:gd name="connsiteY5" fmla="*/ 3086007 h 3771414"/>
              <a:gd name="connsiteX6" fmla="*/ 7607062 w 8037833"/>
              <a:gd name="connsiteY6" fmla="*/ 3074909 h 3771414"/>
              <a:gd name="connsiteX7" fmla="*/ 7351256 w 8037833"/>
              <a:gd name="connsiteY7" fmla="*/ 3263533 h 3771414"/>
              <a:gd name="connsiteX8" fmla="*/ 7241630 w 8037833"/>
              <a:gd name="connsiteY8" fmla="*/ 3245856 h 3771414"/>
              <a:gd name="connsiteX9" fmla="*/ 7197338 w 8037833"/>
              <a:gd name="connsiteY9" fmla="*/ 3211988 h 3771414"/>
              <a:gd name="connsiteX10" fmla="*/ 7180777 w 8037833"/>
              <a:gd name="connsiteY10" fmla="*/ 3210063 h 3771414"/>
              <a:gd name="connsiteX11" fmla="*/ 7146896 w 8037833"/>
              <a:gd name="connsiteY11" fmla="*/ 3244212 h 3771414"/>
              <a:gd name="connsiteX12" fmla="*/ 7101771 w 8037833"/>
              <a:gd name="connsiteY12" fmla="*/ 3244252 h 3771414"/>
              <a:gd name="connsiteX13" fmla="*/ 7047844 w 8037833"/>
              <a:gd name="connsiteY13" fmla="*/ 3291028 h 3771414"/>
              <a:gd name="connsiteX14" fmla="*/ 6869803 w 8037833"/>
              <a:gd name="connsiteY14" fmla="*/ 3307526 h 3771414"/>
              <a:gd name="connsiteX15" fmla="*/ 6819463 w 8037833"/>
              <a:gd name="connsiteY15" fmla="*/ 3355861 h 3771414"/>
              <a:gd name="connsiteX16" fmla="*/ 6797198 w 8037833"/>
              <a:gd name="connsiteY16" fmla="*/ 3365493 h 3771414"/>
              <a:gd name="connsiteX17" fmla="*/ 6760989 w 8037833"/>
              <a:gd name="connsiteY17" fmla="*/ 3411424 h 3771414"/>
              <a:gd name="connsiteX18" fmla="*/ 6633643 w 8037833"/>
              <a:gd name="connsiteY18" fmla="*/ 3335413 h 3771414"/>
              <a:gd name="connsiteX19" fmla="*/ 6462092 w 8037833"/>
              <a:gd name="connsiteY19" fmla="*/ 3360766 h 3771414"/>
              <a:gd name="connsiteX20" fmla="*/ 6303479 w 8037833"/>
              <a:gd name="connsiteY20" fmla="*/ 3307079 h 3771414"/>
              <a:gd name="connsiteX21" fmla="*/ 6210639 w 8037833"/>
              <a:gd name="connsiteY21" fmla="*/ 3322783 h 3771414"/>
              <a:gd name="connsiteX22" fmla="*/ 6184923 w 8037833"/>
              <a:gd name="connsiteY22" fmla="*/ 3365368 h 3771414"/>
              <a:gd name="connsiteX23" fmla="*/ 5949057 w 8037833"/>
              <a:gd name="connsiteY23" fmla="*/ 3366889 h 3771414"/>
              <a:gd name="connsiteX24" fmla="*/ 5891274 w 8037833"/>
              <a:gd name="connsiteY24" fmla="*/ 3384918 h 3771414"/>
              <a:gd name="connsiteX25" fmla="*/ 5835383 w 8037833"/>
              <a:gd name="connsiteY25" fmla="*/ 3364766 h 3771414"/>
              <a:gd name="connsiteX26" fmla="*/ 5746050 w 8037833"/>
              <a:gd name="connsiteY26" fmla="*/ 3413379 h 3771414"/>
              <a:gd name="connsiteX27" fmla="*/ 5613670 w 8037833"/>
              <a:gd name="connsiteY27" fmla="*/ 3415908 h 3771414"/>
              <a:gd name="connsiteX28" fmla="*/ 5535334 w 8037833"/>
              <a:gd name="connsiteY28" fmla="*/ 3424281 h 3771414"/>
              <a:gd name="connsiteX29" fmla="*/ 5506940 w 8037833"/>
              <a:gd name="connsiteY29" fmla="*/ 3438236 h 3771414"/>
              <a:gd name="connsiteX30" fmla="*/ 5466372 w 8037833"/>
              <a:gd name="connsiteY30" fmla="*/ 3450482 h 3771414"/>
              <a:gd name="connsiteX31" fmla="*/ 5395833 w 8037833"/>
              <a:gd name="connsiteY31" fmla="*/ 3480431 h 3771414"/>
              <a:gd name="connsiteX32" fmla="*/ 5299224 w 8037833"/>
              <a:gd name="connsiteY32" fmla="*/ 3506167 h 3771414"/>
              <a:gd name="connsiteX33" fmla="*/ 5223043 w 8037833"/>
              <a:gd name="connsiteY33" fmla="*/ 3478901 h 3771414"/>
              <a:gd name="connsiteX34" fmla="*/ 5217733 w 8037833"/>
              <a:gd name="connsiteY34" fmla="*/ 3487700 h 3771414"/>
              <a:gd name="connsiteX35" fmla="*/ 5167992 w 8037833"/>
              <a:gd name="connsiteY35" fmla="*/ 3491322 h 3771414"/>
              <a:gd name="connsiteX36" fmla="*/ 4987020 w 8037833"/>
              <a:gd name="connsiteY36" fmla="*/ 3448500 h 3771414"/>
              <a:gd name="connsiteX37" fmla="*/ 4890003 w 8037833"/>
              <a:gd name="connsiteY37" fmla="*/ 3457111 h 3771414"/>
              <a:gd name="connsiteX38" fmla="*/ 4856654 w 8037833"/>
              <a:gd name="connsiteY38" fmla="*/ 3469117 h 3771414"/>
              <a:gd name="connsiteX39" fmla="*/ 4800711 w 8037833"/>
              <a:gd name="connsiteY39" fmla="*/ 3488678 h 3771414"/>
              <a:gd name="connsiteX40" fmla="*/ 4761569 w 8037833"/>
              <a:gd name="connsiteY40" fmla="*/ 3525340 h 3771414"/>
              <a:gd name="connsiteX41" fmla="*/ 4713734 w 8037833"/>
              <a:gd name="connsiteY41" fmla="*/ 3532961 h 3771414"/>
              <a:gd name="connsiteX42" fmla="*/ 4699169 w 8037833"/>
              <a:gd name="connsiteY42" fmla="*/ 3506225 h 3771414"/>
              <a:gd name="connsiteX43" fmla="*/ 4649120 w 8037833"/>
              <a:gd name="connsiteY43" fmla="*/ 3523629 h 3771414"/>
              <a:gd name="connsiteX44" fmla="*/ 4573578 w 8037833"/>
              <a:gd name="connsiteY44" fmla="*/ 3553160 h 3771414"/>
              <a:gd name="connsiteX45" fmla="*/ 4529117 w 8037833"/>
              <a:gd name="connsiteY45" fmla="*/ 3562829 h 3771414"/>
              <a:gd name="connsiteX46" fmla="*/ 4408641 w 8037833"/>
              <a:gd name="connsiteY46" fmla="*/ 3597237 h 3771414"/>
              <a:gd name="connsiteX47" fmla="*/ 4288710 w 8037833"/>
              <a:gd name="connsiteY47" fmla="*/ 3637793 h 3771414"/>
              <a:gd name="connsiteX48" fmla="*/ 4234393 w 8037833"/>
              <a:gd name="connsiteY48" fmla="*/ 3691813 h 3771414"/>
              <a:gd name="connsiteX49" fmla="*/ 4227541 w 8037833"/>
              <a:gd name="connsiteY49" fmla="*/ 3694215 h 3771414"/>
              <a:gd name="connsiteX50" fmla="*/ 4208725 w 8037833"/>
              <a:gd name="connsiteY50" fmla="*/ 3692078 h 3771414"/>
              <a:gd name="connsiteX51" fmla="*/ 4201632 w 8037833"/>
              <a:gd name="connsiteY51" fmla="*/ 3689839 h 3771414"/>
              <a:gd name="connsiteX52" fmla="*/ 4191289 w 8037833"/>
              <a:gd name="connsiteY52" fmla="*/ 3689617 h 3771414"/>
              <a:gd name="connsiteX53" fmla="*/ 4191039 w 8037833"/>
              <a:gd name="connsiteY53" fmla="*/ 3690068 h 3771414"/>
              <a:gd name="connsiteX54" fmla="*/ 4181340 w 8037833"/>
              <a:gd name="connsiteY54" fmla="*/ 3688966 h 3771414"/>
              <a:gd name="connsiteX55" fmla="*/ 4133816 w 8037833"/>
              <a:gd name="connsiteY55" fmla="*/ 3677802 h 3771414"/>
              <a:gd name="connsiteX56" fmla="*/ 4071732 w 8037833"/>
              <a:gd name="connsiteY56" fmla="*/ 3719750 h 3771414"/>
              <a:gd name="connsiteX57" fmla="*/ 4045924 w 8037833"/>
              <a:gd name="connsiteY57" fmla="*/ 3726641 h 3771414"/>
              <a:gd name="connsiteX58" fmla="*/ 4032171 w 8037833"/>
              <a:gd name="connsiteY58" fmla="*/ 3732760 h 3771414"/>
              <a:gd name="connsiteX59" fmla="*/ 4031335 w 8037833"/>
              <a:gd name="connsiteY59" fmla="*/ 3734716 h 3771414"/>
              <a:gd name="connsiteX60" fmla="*/ 3985774 w 8037833"/>
              <a:gd name="connsiteY60" fmla="*/ 3723784 h 3771414"/>
              <a:gd name="connsiteX61" fmla="*/ 3979769 w 8037833"/>
              <a:gd name="connsiteY61" fmla="*/ 3726006 h 3771414"/>
              <a:gd name="connsiteX62" fmla="*/ 3950014 w 8037833"/>
              <a:gd name="connsiteY62" fmla="*/ 3714179 h 3771414"/>
              <a:gd name="connsiteX63" fmla="*/ 3934671 w 8037833"/>
              <a:gd name="connsiteY63" fmla="*/ 3710576 h 3771414"/>
              <a:gd name="connsiteX64" fmla="*/ 3930274 w 8037833"/>
              <a:gd name="connsiteY64" fmla="*/ 3704385 h 3771414"/>
              <a:gd name="connsiteX65" fmla="*/ 3907660 w 8037833"/>
              <a:gd name="connsiteY65" fmla="*/ 3701693 h 3771414"/>
              <a:gd name="connsiteX66" fmla="*/ 3905087 w 8037833"/>
              <a:gd name="connsiteY66" fmla="*/ 3703335 h 3771414"/>
              <a:gd name="connsiteX67" fmla="*/ 3886347 w 8037833"/>
              <a:gd name="connsiteY67" fmla="*/ 3693857 h 3771414"/>
              <a:gd name="connsiteX68" fmla="*/ 3870533 w 8037833"/>
              <a:gd name="connsiteY68" fmla="*/ 3677142 h 3771414"/>
              <a:gd name="connsiteX69" fmla="*/ 3678563 w 8037833"/>
              <a:gd name="connsiteY69" fmla="*/ 3681723 h 3771414"/>
              <a:gd name="connsiteX70" fmla="*/ 3511920 w 8037833"/>
              <a:gd name="connsiteY70" fmla="*/ 3609378 h 3771414"/>
              <a:gd name="connsiteX71" fmla="*/ 3407752 w 8037833"/>
              <a:gd name="connsiteY71" fmla="*/ 3613827 h 3771414"/>
              <a:gd name="connsiteX72" fmla="*/ 3373519 w 8037833"/>
              <a:gd name="connsiteY72" fmla="*/ 3653022 h 3771414"/>
              <a:gd name="connsiteX73" fmla="*/ 3114267 w 8037833"/>
              <a:gd name="connsiteY73" fmla="*/ 3626220 h 3771414"/>
              <a:gd name="connsiteX74" fmla="*/ 3048270 w 8037833"/>
              <a:gd name="connsiteY74" fmla="*/ 3637186 h 3771414"/>
              <a:gd name="connsiteX75" fmla="*/ 2989722 w 8037833"/>
              <a:gd name="connsiteY75" fmla="*/ 3610467 h 3771414"/>
              <a:gd name="connsiteX76" fmla="*/ 2965734 w 8037833"/>
              <a:gd name="connsiteY76" fmla="*/ 3622913 h 3771414"/>
              <a:gd name="connsiteX77" fmla="*/ 2961603 w 8037833"/>
              <a:gd name="connsiteY77" fmla="*/ 3625458 h 3771414"/>
              <a:gd name="connsiteX78" fmla="*/ 2944959 w 8037833"/>
              <a:gd name="connsiteY78" fmla="*/ 3626960 h 3771414"/>
              <a:gd name="connsiteX79" fmla="*/ 2940402 w 8037833"/>
              <a:gd name="connsiteY79" fmla="*/ 3638237 h 3771414"/>
              <a:gd name="connsiteX80" fmla="*/ 2915449 w 8037833"/>
              <a:gd name="connsiteY80" fmla="*/ 3648276 h 3771414"/>
              <a:gd name="connsiteX81" fmla="*/ 2884777 w 8037833"/>
              <a:gd name="connsiteY81" fmla="*/ 3648012 h 3771414"/>
              <a:gd name="connsiteX82" fmla="*/ 2739034 w 8037833"/>
              <a:gd name="connsiteY82" fmla="*/ 3634633 h 3771414"/>
              <a:gd name="connsiteX83" fmla="*/ 2651827 w 8037833"/>
              <a:gd name="connsiteY83" fmla="*/ 3633543 h 3771414"/>
              <a:gd name="connsiteX84" fmla="*/ 2618680 w 8037833"/>
              <a:gd name="connsiteY84" fmla="*/ 3643992 h 3771414"/>
              <a:gd name="connsiteX85" fmla="*/ 2572404 w 8037833"/>
              <a:gd name="connsiteY85" fmla="*/ 3651280 h 3771414"/>
              <a:gd name="connsiteX86" fmla="*/ 2490721 w 8037833"/>
              <a:gd name="connsiteY86" fmla="*/ 3672550 h 3771414"/>
              <a:gd name="connsiteX87" fmla="*/ 2381001 w 8037833"/>
              <a:gd name="connsiteY87" fmla="*/ 3686506 h 3771414"/>
              <a:gd name="connsiteX88" fmla="*/ 2301172 w 8037833"/>
              <a:gd name="connsiteY88" fmla="*/ 3650290 h 3771414"/>
              <a:gd name="connsiteX89" fmla="*/ 2294102 w 8037833"/>
              <a:gd name="connsiteY89" fmla="*/ 3658388 h 3771414"/>
              <a:gd name="connsiteX90" fmla="*/ 2238966 w 8037833"/>
              <a:gd name="connsiteY90" fmla="*/ 3656014 h 3771414"/>
              <a:gd name="connsiteX91" fmla="*/ 2046240 w 8037833"/>
              <a:gd name="connsiteY91" fmla="*/ 3591772 h 3771414"/>
              <a:gd name="connsiteX92" fmla="*/ 1938480 w 8037833"/>
              <a:gd name="connsiteY92" fmla="*/ 3588676 h 3771414"/>
              <a:gd name="connsiteX93" fmla="*/ 1900166 w 8037833"/>
              <a:gd name="connsiteY93" fmla="*/ 3596595 h 3771414"/>
              <a:gd name="connsiteX94" fmla="*/ 1835976 w 8037833"/>
              <a:gd name="connsiteY94" fmla="*/ 3609302 h 3771414"/>
              <a:gd name="connsiteX95" fmla="*/ 1787830 w 8037833"/>
              <a:gd name="connsiteY95" fmla="*/ 3641005 h 3771414"/>
              <a:gd name="connsiteX96" fmla="*/ 1734224 w 8037833"/>
              <a:gd name="connsiteY96" fmla="*/ 3642830 h 3771414"/>
              <a:gd name="connsiteX97" fmla="*/ 1721989 w 8037833"/>
              <a:gd name="connsiteY97" fmla="*/ 3614535 h 3771414"/>
              <a:gd name="connsiteX98" fmla="*/ 1664576 w 8037833"/>
              <a:gd name="connsiteY98" fmla="*/ 3625809 h 3771414"/>
              <a:gd name="connsiteX99" fmla="*/ 1577459 w 8037833"/>
              <a:gd name="connsiteY99" fmla="*/ 3646061 h 3771414"/>
              <a:gd name="connsiteX100" fmla="*/ 1527269 w 8037833"/>
              <a:gd name="connsiteY100" fmla="*/ 3650325 h 3771414"/>
              <a:gd name="connsiteX101" fmla="*/ 1390118 w 8037833"/>
              <a:gd name="connsiteY101" fmla="*/ 3670026 h 3771414"/>
              <a:gd name="connsiteX102" fmla="*/ 1252698 w 8037833"/>
              <a:gd name="connsiteY102" fmla="*/ 3695899 h 3771414"/>
              <a:gd name="connsiteX103" fmla="*/ 1171039 w 8037833"/>
              <a:gd name="connsiteY103" fmla="*/ 3745879 h 3771414"/>
              <a:gd name="connsiteX104" fmla="*/ 1058106 w 8037833"/>
              <a:gd name="connsiteY104" fmla="*/ 3763403 h 3771414"/>
              <a:gd name="connsiteX105" fmla="*/ 1039167 w 8037833"/>
              <a:gd name="connsiteY105" fmla="*/ 3771414 h 3771414"/>
              <a:gd name="connsiteX106" fmla="*/ 1012958 w 8037833"/>
              <a:gd name="connsiteY106" fmla="*/ 3766443 h 3771414"/>
              <a:gd name="connsiteX107" fmla="*/ 907906 w 8037833"/>
              <a:gd name="connsiteY107" fmla="*/ 3744915 h 3771414"/>
              <a:gd name="connsiteX108" fmla="*/ 825226 w 8037833"/>
              <a:gd name="connsiteY108" fmla="*/ 3713606 h 3771414"/>
              <a:gd name="connsiteX109" fmla="*/ 722264 w 8037833"/>
              <a:gd name="connsiteY109" fmla="*/ 3734849 h 3771414"/>
              <a:gd name="connsiteX110" fmla="*/ 659460 w 8037833"/>
              <a:gd name="connsiteY110" fmla="*/ 3727666 h 3771414"/>
              <a:gd name="connsiteX111" fmla="*/ 556552 w 8037833"/>
              <a:gd name="connsiteY111" fmla="*/ 3685171 h 3771414"/>
              <a:gd name="connsiteX112" fmla="*/ 421042 w 8037833"/>
              <a:gd name="connsiteY112" fmla="*/ 3697149 h 3771414"/>
              <a:gd name="connsiteX113" fmla="*/ 393295 w 8037833"/>
              <a:gd name="connsiteY113" fmla="*/ 3740334 h 3771414"/>
              <a:gd name="connsiteX114" fmla="*/ 355918 w 8037833"/>
              <a:gd name="connsiteY114" fmla="*/ 3766409 h 3771414"/>
              <a:gd name="connsiteX115" fmla="*/ 339711 w 8037833"/>
              <a:gd name="connsiteY115" fmla="*/ 3705479 h 3771414"/>
              <a:gd name="connsiteX116" fmla="*/ 222239 w 8037833"/>
              <a:gd name="connsiteY116" fmla="*/ 3659572 h 3771414"/>
              <a:gd name="connsiteX117" fmla="*/ 163578 w 8037833"/>
              <a:gd name="connsiteY117" fmla="*/ 3643529 h 3771414"/>
              <a:gd name="connsiteX118" fmla="*/ 72220 w 8037833"/>
              <a:gd name="connsiteY118" fmla="*/ 3632509 h 3771414"/>
              <a:gd name="connsiteX119" fmla="*/ 44395 w 8037833"/>
              <a:gd name="connsiteY119" fmla="*/ 3626692 h 3771414"/>
              <a:gd name="connsiteX120" fmla="*/ 1962 w 8037833"/>
              <a:gd name="connsiteY120" fmla="*/ 3623185 h 3771414"/>
              <a:gd name="connsiteX121" fmla="*/ 0 w 8037833"/>
              <a:gd name="connsiteY121" fmla="*/ 3622498 h 3771414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84923 w 8037833"/>
              <a:gd name="connsiteY22" fmla="*/ 3378131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11920 w 8037833"/>
              <a:gd name="connsiteY70" fmla="*/ 3622141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381001 w 8037833"/>
              <a:gd name="connsiteY87" fmla="*/ 369926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84923 w 8037833"/>
              <a:gd name="connsiteY22" fmla="*/ 3378131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381001 w 8037833"/>
              <a:gd name="connsiteY87" fmla="*/ 369926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84923 w 8037833"/>
              <a:gd name="connsiteY22" fmla="*/ 3378131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381001 w 8037833"/>
              <a:gd name="connsiteY87" fmla="*/ 369926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84923 w 8037833"/>
              <a:gd name="connsiteY22" fmla="*/ 3378131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34393 w 8037833"/>
              <a:gd name="connsiteY47" fmla="*/ 3704576 h 3784177"/>
              <a:gd name="connsiteX48" fmla="*/ 4227541 w 8037833"/>
              <a:gd name="connsiteY48" fmla="*/ 3706978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697934 h 3784177"/>
              <a:gd name="connsiteX111" fmla="*/ 421042 w 8037833"/>
              <a:gd name="connsiteY111" fmla="*/ 3709912 h 3784177"/>
              <a:gd name="connsiteX112" fmla="*/ 393295 w 8037833"/>
              <a:gd name="connsiteY112" fmla="*/ 3753097 h 3784177"/>
              <a:gd name="connsiteX113" fmla="*/ 355918 w 8037833"/>
              <a:gd name="connsiteY113" fmla="*/ 3779172 h 3784177"/>
              <a:gd name="connsiteX114" fmla="*/ 339711 w 8037833"/>
              <a:gd name="connsiteY114" fmla="*/ 3718242 h 3784177"/>
              <a:gd name="connsiteX115" fmla="*/ 222239 w 8037833"/>
              <a:gd name="connsiteY115" fmla="*/ 3672335 h 3784177"/>
              <a:gd name="connsiteX116" fmla="*/ 163578 w 8037833"/>
              <a:gd name="connsiteY116" fmla="*/ 3656292 h 3784177"/>
              <a:gd name="connsiteX117" fmla="*/ 72220 w 8037833"/>
              <a:gd name="connsiteY117" fmla="*/ 3645272 h 3784177"/>
              <a:gd name="connsiteX118" fmla="*/ 44395 w 8037833"/>
              <a:gd name="connsiteY118" fmla="*/ 3639455 h 3784177"/>
              <a:gd name="connsiteX119" fmla="*/ 1962 w 8037833"/>
              <a:gd name="connsiteY119" fmla="*/ 3635948 h 3784177"/>
              <a:gd name="connsiteX120" fmla="*/ 0 w 8037833"/>
              <a:gd name="connsiteY120" fmla="*/ 3635261 h 3784177"/>
              <a:gd name="connsiteX121" fmla="*/ 0 w 8037833"/>
              <a:gd name="connsiteY121" fmla="*/ 12763 h 3784177"/>
              <a:gd name="connsiteX0" fmla="*/ 0 w 8037833"/>
              <a:gd name="connsiteY0" fmla="*/ 12763 h 3823683"/>
              <a:gd name="connsiteX1" fmla="*/ 8037833 w 8037833"/>
              <a:gd name="connsiteY1" fmla="*/ 0 h 3823683"/>
              <a:gd name="connsiteX2" fmla="*/ 8037833 w 8037833"/>
              <a:gd name="connsiteY2" fmla="*/ 3123098 h 3823683"/>
              <a:gd name="connsiteX3" fmla="*/ 8034343 w 8037833"/>
              <a:gd name="connsiteY3" fmla="*/ 3122573 h 3823683"/>
              <a:gd name="connsiteX4" fmla="*/ 7877229 w 8037833"/>
              <a:gd name="connsiteY4" fmla="*/ 3143819 h 3823683"/>
              <a:gd name="connsiteX5" fmla="*/ 7752740 w 8037833"/>
              <a:gd name="connsiteY5" fmla="*/ 3181149 h 3823683"/>
              <a:gd name="connsiteX6" fmla="*/ 7588760 w 8037833"/>
              <a:gd name="connsiteY6" fmla="*/ 3183782 h 3823683"/>
              <a:gd name="connsiteX7" fmla="*/ 7351256 w 8037833"/>
              <a:gd name="connsiteY7" fmla="*/ 3276296 h 3823683"/>
              <a:gd name="connsiteX8" fmla="*/ 7241630 w 8037833"/>
              <a:gd name="connsiteY8" fmla="*/ 3258619 h 3823683"/>
              <a:gd name="connsiteX9" fmla="*/ 7197338 w 8037833"/>
              <a:gd name="connsiteY9" fmla="*/ 3224751 h 3823683"/>
              <a:gd name="connsiteX10" fmla="*/ 7180777 w 8037833"/>
              <a:gd name="connsiteY10" fmla="*/ 3222826 h 3823683"/>
              <a:gd name="connsiteX11" fmla="*/ 7146896 w 8037833"/>
              <a:gd name="connsiteY11" fmla="*/ 3256975 h 3823683"/>
              <a:gd name="connsiteX12" fmla="*/ 7101771 w 8037833"/>
              <a:gd name="connsiteY12" fmla="*/ 3257015 h 3823683"/>
              <a:gd name="connsiteX13" fmla="*/ 7047844 w 8037833"/>
              <a:gd name="connsiteY13" fmla="*/ 3303791 h 3823683"/>
              <a:gd name="connsiteX14" fmla="*/ 6912506 w 8037833"/>
              <a:gd name="connsiteY14" fmla="*/ 3361478 h 3823683"/>
              <a:gd name="connsiteX15" fmla="*/ 6819463 w 8037833"/>
              <a:gd name="connsiteY15" fmla="*/ 3368624 h 3823683"/>
              <a:gd name="connsiteX16" fmla="*/ 6797198 w 8037833"/>
              <a:gd name="connsiteY16" fmla="*/ 3378256 h 3823683"/>
              <a:gd name="connsiteX17" fmla="*/ 6718286 w 8037833"/>
              <a:gd name="connsiteY17" fmla="*/ 3382997 h 3823683"/>
              <a:gd name="connsiteX18" fmla="*/ 6609242 w 8037833"/>
              <a:gd name="connsiteY18" fmla="*/ 3355040 h 3823683"/>
              <a:gd name="connsiteX19" fmla="*/ 6462092 w 8037833"/>
              <a:gd name="connsiteY19" fmla="*/ 3373529 h 3823683"/>
              <a:gd name="connsiteX20" fmla="*/ 6303479 w 8037833"/>
              <a:gd name="connsiteY20" fmla="*/ 3319842 h 3823683"/>
              <a:gd name="connsiteX21" fmla="*/ 6210639 w 8037833"/>
              <a:gd name="connsiteY21" fmla="*/ 3335546 h 3823683"/>
              <a:gd name="connsiteX22" fmla="*/ 6111718 w 8037833"/>
              <a:gd name="connsiteY22" fmla="*/ 3357536 h 3823683"/>
              <a:gd name="connsiteX23" fmla="*/ 5949057 w 8037833"/>
              <a:gd name="connsiteY23" fmla="*/ 3379652 h 3823683"/>
              <a:gd name="connsiteX24" fmla="*/ 5891274 w 8037833"/>
              <a:gd name="connsiteY24" fmla="*/ 3397681 h 3823683"/>
              <a:gd name="connsiteX25" fmla="*/ 5835383 w 8037833"/>
              <a:gd name="connsiteY25" fmla="*/ 3377529 h 3823683"/>
              <a:gd name="connsiteX26" fmla="*/ 5746050 w 8037833"/>
              <a:gd name="connsiteY26" fmla="*/ 3426142 h 3823683"/>
              <a:gd name="connsiteX27" fmla="*/ 5613670 w 8037833"/>
              <a:gd name="connsiteY27" fmla="*/ 3428671 h 3823683"/>
              <a:gd name="connsiteX28" fmla="*/ 5535334 w 8037833"/>
              <a:gd name="connsiteY28" fmla="*/ 3437044 h 3823683"/>
              <a:gd name="connsiteX29" fmla="*/ 5506940 w 8037833"/>
              <a:gd name="connsiteY29" fmla="*/ 3450999 h 3823683"/>
              <a:gd name="connsiteX30" fmla="*/ 5466372 w 8037833"/>
              <a:gd name="connsiteY30" fmla="*/ 3463245 h 3823683"/>
              <a:gd name="connsiteX31" fmla="*/ 5395833 w 8037833"/>
              <a:gd name="connsiteY31" fmla="*/ 3493194 h 3823683"/>
              <a:gd name="connsiteX32" fmla="*/ 5299224 w 8037833"/>
              <a:gd name="connsiteY32" fmla="*/ 3518930 h 3823683"/>
              <a:gd name="connsiteX33" fmla="*/ 5223043 w 8037833"/>
              <a:gd name="connsiteY33" fmla="*/ 3491664 h 3823683"/>
              <a:gd name="connsiteX34" fmla="*/ 5217733 w 8037833"/>
              <a:gd name="connsiteY34" fmla="*/ 3500463 h 3823683"/>
              <a:gd name="connsiteX35" fmla="*/ 5167992 w 8037833"/>
              <a:gd name="connsiteY35" fmla="*/ 3504085 h 3823683"/>
              <a:gd name="connsiteX36" fmla="*/ 4987020 w 8037833"/>
              <a:gd name="connsiteY36" fmla="*/ 3461263 h 3823683"/>
              <a:gd name="connsiteX37" fmla="*/ 4890003 w 8037833"/>
              <a:gd name="connsiteY37" fmla="*/ 3469874 h 3823683"/>
              <a:gd name="connsiteX38" fmla="*/ 4856654 w 8037833"/>
              <a:gd name="connsiteY38" fmla="*/ 3481880 h 3823683"/>
              <a:gd name="connsiteX39" fmla="*/ 4800711 w 8037833"/>
              <a:gd name="connsiteY39" fmla="*/ 3501441 h 3823683"/>
              <a:gd name="connsiteX40" fmla="*/ 4761569 w 8037833"/>
              <a:gd name="connsiteY40" fmla="*/ 3538103 h 3823683"/>
              <a:gd name="connsiteX41" fmla="*/ 4713734 w 8037833"/>
              <a:gd name="connsiteY41" fmla="*/ 3545724 h 3823683"/>
              <a:gd name="connsiteX42" fmla="*/ 4699169 w 8037833"/>
              <a:gd name="connsiteY42" fmla="*/ 3518988 h 3823683"/>
              <a:gd name="connsiteX43" fmla="*/ 4649120 w 8037833"/>
              <a:gd name="connsiteY43" fmla="*/ 3536392 h 3823683"/>
              <a:gd name="connsiteX44" fmla="*/ 4573578 w 8037833"/>
              <a:gd name="connsiteY44" fmla="*/ 3565923 h 3823683"/>
              <a:gd name="connsiteX45" fmla="*/ 4529117 w 8037833"/>
              <a:gd name="connsiteY45" fmla="*/ 3575592 h 3823683"/>
              <a:gd name="connsiteX46" fmla="*/ 4408641 w 8037833"/>
              <a:gd name="connsiteY46" fmla="*/ 3610000 h 3823683"/>
              <a:gd name="connsiteX47" fmla="*/ 4234393 w 8037833"/>
              <a:gd name="connsiteY47" fmla="*/ 3704576 h 3823683"/>
              <a:gd name="connsiteX48" fmla="*/ 4258044 w 8037833"/>
              <a:gd name="connsiteY48" fmla="*/ 3823683 h 3823683"/>
              <a:gd name="connsiteX49" fmla="*/ 4208725 w 8037833"/>
              <a:gd name="connsiteY49" fmla="*/ 3704841 h 3823683"/>
              <a:gd name="connsiteX50" fmla="*/ 4201632 w 8037833"/>
              <a:gd name="connsiteY50" fmla="*/ 3702602 h 3823683"/>
              <a:gd name="connsiteX51" fmla="*/ 4191289 w 8037833"/>
              <a:gd name="connsiteY51" fmla="*/ 3702380 h 3823683"/>
              <a:gd name="connsiteX52" fmla="*/ 4191039 w 8037833"/>
              <a:gd name="connsiteY52" fmla="*/ 3702831 h 3823683"/>
              <a:gd name="connsiteX53" fmla="*/ 4181340 w 8037833"/>
              <a:gd name="connsiteY53" fmla="*/ 3701729 h 3823683"/>
              <a:gd name="connsiteX54" fmla="*/ 4133816 w 8037833"/>
              <a:gd name="connsiteY54" fmla="*/ 3690565 h 3823683"/>
              <a:gd name="connsiteX55" fmla="*/ 4071732 w 8037833"/>
              <a:gd name="connsiteY55" fmla="*/ 3732513 h 3823683"/>
              <a:gd name="connsiteX56" fmla="*/ 4045924 w 8037833"/>
              <a:gd name="connsiteY56" fmla="*/ 3739404 h 3823683"/>
              <a:gd name="connsiteX57" fmla="*/ 4032171 w 8037833"/>
              <a:gd name="connsiteY57" fmla="*/ 3745523 h 3823683"/>
              <a:gd name="connsiteX58" fmla="*/ 4031335 w 8037833"/>
              <a:gd name="connsiteY58" fmla="*/ 3747479 h 3823683"/>
              <a:gd name="connsiteX59" fmla="*/ 3985774 w 8037833"/>
              <a:gd name="connsiteY59" fmla="*/ 3736547 h 3823683"/>
              <a:gd name="connsiteX60" fmla="*/ 3979769 w 8037833"/>
              <a:gd name="connsiteY60" fmla="*/ 3738769 h 3823683"/>
              <a:gd name="connsiteX61" fmla="*/ 3950014 w 8037833"/>
              <a:gd name="connsiteY61" fmla="*/ 3726942 h 3823683"/>
              <a:gd name="connsiteX62" fmla="*/ 3934671 w 8037833"/>
              <a:gd name="connsiteY62" fmla="*/ 3723339 h 3823683"/>
              <a:gd name="connsiteX63" fmla="*/ 3930274 w 8037833"/>
              <a:gd name="connsiteY63" fmla="*/ 3717148 h 3823683"/>
              <a:gd name="connsiteX64" fmla="*/ 3907660 w 8037833"/>
              <a:gd name="connsiteY64" fmla="*/ 3714456 h 3823683"/>
              <a:gd name="connsiteX65" fmla="*/ 3905087 w 8037833"/>
              <a:gd name="connsiteY65" fmla="*/ 3716098 h 3823683"/>
              <a:gd name="connsiteX66" fmla="*/ 3886347 w 8037833"/>
              <a:gd name="connsiteY66" fmla="*/ 3706620 h 3823683"/>
              <a:gd name="connsiteX67" fmla="*/ 3870533 w 8037833"/>
              <a:gd name="connsiteY67" fmla="*/ 3689905 h 3823683"/>
              <a:gd name="connsiteX68" fmla="*/ 3678563 w 8037833"/>
              <a:gd name="connsiteY68" fmla="*/ 3694486 h 3823683"/>
              <a:gd name="connsiteX69" fmla="*/ 3524121 w 8037833"/>
              <a:gd name="connsiteY69" fmla="*/ 3642736 h 3823683"/>
              <a:gd name="connsiteX70" fmla="*/ 3407752 w 8037833"/>
              <a:gd name="connsiteY70" fmla="*/ 3626590 h 3823683"/>
              <a:gd name="connsiteX71" fmla="*/ 3373519 w 8037833"/>
              <a:gd name="connsiteY71" fmla="*/ 3665785 h 3823683"/>
              <a:gd name="connsiteX72" fmla="*/ 3114267 w 8037833"/>
              <a:gd name="connsiteY72" fmla="*/ 3638983 h 3823683"/>
              <a:gd name="connsiteX73" fmla="*/ 3048270 w 8037833"/>
              <a:gd name="connsiteY73" fmla="*/ 3649949 h 3823683"/>
              <a:gd name="connsiteX74" fmla="*/ 2989722 w 8037833"/>
              <a:gd name="connsiteY74" fmla="*/ 3623230 h 3823683"/>
              <a:gd name="connsiteX75" fmla="*/ 2965734 w 8037833"/>
              <a:gd name="connsiteY75" fmla="*/ 3635676 h 3823683"/>
              <a:gd name="connsiteX76" fmla="*/ 2961603 w 8037833"/>
              <a:gd name="connsiteY76" fmla="*/ 3638221 h 3823683"/>
              <a:gd name="connsiteX77" fmla="*/ 2944959 w 8037833"/>
              <a:gd name="connsiteY77" fmla="*/ 3639723 h 3823683"/>
              <a:gd name="connsiteX78" fmla="*/ 2940402 w 8037833"/>
              <a:gd name="connsiteY78" fmla="*/ 3651000 h 3823683"/>
              <a:gd name="connsiteX79" fmla="*/ 2915449 w 8037833"/>
              <a:gd name="connsiteY79" fmla="*/ 3661039 h 3823683"/>
              <a:gd name="connsiteX80" fmla="*/ 2884777 w 8037833"/>
              <a:gd name="connsiteY80" fmla="*/ 3660775 h 3823683"/>
              <a:gd name="connsiteX81" fmla="*/ 2739034 w 8037833"/>
              <a:gd name="connsiteY81" fmla="*/ 3647396 h 3823683"/>
              <a:gd name="connsiteX82" fmla="*/ 2651827 w 8037833"/>
              <a:gd name="connsiteY82" fmla="*/ 3646306 h 3823683"/>
              <a:gd name="connsiteX83" fmla="*/ 2618680 w 8037833"/>
              <a:gd name="connsiteY83" fmla="*/ 3656755 h 3823683"/>
              <a:gd name="connsiteX84" fmla="*/ 2572404 w 8037833"/>
              <a:gd name="connsiteY84" fmla="*/ 3664043 h 3823683"/>
              <a:gd name="connsiteX85" fmla="*/ 2490721 w 8037833"/>
              <a:gd name="connsiteY85" fmla="*/ 3685313 h 3823683"/>
              <a:gd name="connsiteX86" fmla="*/ 2423704 w 8037833"/>
              <a:gd name="connsiteY86" fmla="*/ 3658079 h 3823683"/>
              <a:gd name="connsiteX87" fmla="*/ 2301172 w 8037833"/>
              <a:gd name="connsiteY87" fmla="*/ 3663053 h 3823683"/>
              <a:gd name="connsiteX88" fmla="*/ 2294102 w 8037833"/>
              <a:gd name="connsiteY88" fmla="*/ 3671151 h 3823683"/>
              <a:gd name="connsiteX89" fmla="*/ 2238966 w 8037833"/>
              <a:gd name="connsiteY89" fmla="*/ 3668777 h 3823683"/>
              <a:gd name="connsiteX90" fmla="*/ 2046240 w 8037833"/>
              <a:gd name="connsiteY90" fmla="*/ 3604535 h 3823683"/>
              <a:gd name="connsiteX91" fmla="*/ 1938480 w 8037833"/>
              <a:gd name="connsiteY91" fmla="*/ 3601439 h 3823683"/>
              <a:gd name="connsiteX92" fmla="*/ 1900166 w 8037833"/>
              <a:gd name="connsiteY92" fmla="*/ 3609358 h 3823683"/>
              <a:gd name="connsiteX93" fmla="*/ 1835976 w 8037833"/>
              <a:gd name="connsiteY93" fmla="*/ 3622065 h 3823683"/>
              <a:gd name="connsiteX94" fmla="*/ 1787830 w 8037833"/>
              <a:gd name="connsiteY94" fmla="*/ 3653768 h 3823683"/>
              <a:gd name="connsiteX95" fmla="*/ 1734224 w 8037833"/>
              <a:gd name="connsiteY95" fmla="*/ 3655593 h 3823683"/>
              <a:gd name="connsiteX96" fmla="*/ 1721989 w 8037833"/>
              <a:gd name="connsiteY96" fmla="*/ 3627298 h 3823683"/>
              <a:gd name="connsiteX97" fmla="*/ 1664576 w 8037833"/>
              <a:gd name="connsiteY97" fmla="*/ 3638572 h 3823683"/>
              <a:gd name="connsiteX98" fmla="*/ 1577459 w 8037833"/>
              <a:gd name="connsiteY98" fmla="*/ 3658824 h 3823683"/>
              <a:gd name="connsiteX99" fmla="*/ 1527269 w 8037833"/>
              <a:gd name="connsiteY99" fmla="*/ 3663088 h 3823683"/>
              <a:gd name="connsiteX100" fmla="*/ 1390118 w 8037833"/>
              <a:gd name="connsiteY100" fmla="*/ 3682789 h 3823683"/>
              <a:gd name="connsiteX101" fmla="*/ 1252698 w 8037833"/>
              <a:gd name="connsiteY101" fmla="*/ 3708662 h 3823683"/>
              <a:gd name="connsiteX102" fmla="*/ 1171039 w 8037833"/>
              <a:gd name="connsiteY102" fmla="*/ 3758642 h 3823683"/>
              <a:gd name="connsiteX103" fmla="*/ 1058106 w 8037833"/>
              <a:gd name="connsiteY103" fmla="*/ 3776166 h 3823683"/>
              <a:gd name="connsiteX104" fmla="*/ 1039167 w 8037833"/>
              <a:gd name="connsiteY104" fmla="*/ 3784177 h 3823683"/>
              <a:gd name="connsiteX105" fmla="*/ 1012958 w 8037833"/>
              <a:gd name="connsiteY105" fmla="*/ 3779206 h 3823683"/>
              <a:gd name="connsiteX106" fmla="*/ 907906 w 8037833"/>
              <a:gd name="connsiteY106" fmla="*/ 3757678 h 3823683"/>
              <a:gd name="connsiteX107" fmla="*/ 825226 w 8037833"/>
              <a:gd name="connsiteY107" fmla="*/ 3726369 h 3823683"/>
              <a:gd name="connsiteX108" fmla="*/ 722264 w 8037833"/>
              <a:gd name="connsiteY108" fmla="*/ 3747612 h 3823683"/>
              <a:gd name="connsiteX109" fmla="*/ 659460 w 8037833"/>
              <a:gd name="connsiteY109" fmla="*/ 3740429 h 3823683"/>
              <a:gd name="connsiteX110" fmla="*/ 556552 w 8037833"/>
              <a:gd name="connsiteY110" fmla="*/ 3697934 h 3823683"/>
              <a:gd name="connsiteX111" fmla="*/ 421042 w 8037833"/>
              <a:gd name="connsiteY111" fmla="*/ 3709912 h 3823683"/>
              <a:gd name="connsiteX112" fmla="*/ 393295 w 8037833"/>
              <a:gd name="connsiteY112" fmla="*/ 3753097 h 3823683"/>
              <a:gd name="connsiteX113" fmla="*/ 355918 w 8037833"/>
              <a:gd name="connsiteY113" fmla="*/ 3779172 h 3823683"/>
              <a:gd name="connsiteX114" fmla="*/ 339711 w 8037833"/>
              <a:gd name="connsiteY114" fmla="*/ 3718242 h 3823683"/>
              <a:gd name="connsiteX115" fmla="*/ 222239 w 8037833"/>
              <a:gd name="connsiteY115" fmla="*/ 3672335 h 3823683"/>
              <a:gd name="connsiteX116" fmla="*/ 163578 w 8037833"/>
              <a:gd name="connsiteY116" fmla="*/ 3656292 h 3823683"/>
              <a:gd name="connsiteX117" fmla="*/ 72220 w 8037833"/>
              <a:gd name="connsiteY117" fmla="*/ 3645272 h 3823683"/>
              <a:gd name="connsiteX118" fmla="*/ 44395 w 8037833"/>
              <a:gd name="connsiteY118" fmla="*/ 3639455 h 3823683"/>
              <a:gd name="connsiteX119" fmla="*/ 1962 w 8037833"/>
              <a:gd name="connsiteY119" fmla="*/ 3635948 h 3823683"/>
              <a:gd name="connsiteX120" fmla="*/ 0 w 8037833"/>
              <a:gd name="connsiteY120" fmla="*/ 3635261 h 3823683"/>
              <a:gd name="connsiteX121" fmla="*/ 0 w 8037833"/>
              <a:gd name="connsiteY121" fmla="*/ 12763 h 3823683"/>
              <a:gd name="connsiteX0" fmla="*/ 0 w 8037833"/>
              <a:gd name="connsiteY0" fmla="*/ 12763 h 3823683"/>
              <a:gd name="connsiteX1" fmla="*/ 8037833 w 8037833"/>
              <a:gd name="connsiteY1" fmla="*/ 0 h 3823683"/>
              <a:gd name="connsiteX2" fmla="*/ 8037833 w 8037833"/>
              <a:gd name="connsiteY2" fmla="*/ 3123098 h 3823683"/>
              <a:gd name="connsiteX3" fmla="*/ 8034343 w 8037833"/>
              <a:gd name="connsiteY3" fmla="*/ 3122573 h 3823683"/>
              <a:gd name="connsiteX4" fmla="*/ 7877229 w 8037833"/>
              <a:gd name="connsiteY4" fmla="*/ 3143819 h 3823683"/>
              <a:gd name="connsiteX5" fmla="*/ 7752740 w 8037833"/>
              <a:gd name="connsiteY5" fmla="*/ 3181149 h 3823683"/>
              <a:gd name="connsiteX6" fmla="*/ 7588760 w 8037833"/>
              <a:gd name="connsiteY6" fmla="*/ 3183782 h 3823683"/>
              <a:gd name="connsiteX7" fmla="*/ 7351256 w 8037833"/>
              <a:gd name="connsiteY7" fmla="*/ 3276296 h 3823683"/>
              <a:gd name="connsiteX8" fmla="*/ 7241630 w 8037833"/>
              <a:gd name="connsiteY8" fmla="*/ 3258619 h 3823683"/>
              <a:gd name="connsiteX9" fmla="*/ 7197338 w 8037833"/>
              <a:gd name="connsiteY9" fmla="*/ 3224751 h 3823683"/>
              <a:gd name="connsiteX10" fmla="*/ 7180777 w 8037833"/>
              <a:gd name="connsiteY10" fmla="*/ 3222826 h 3823683"/>
              <a:gd name="connsiteX11" fmla="*/ 7146896 w 8037833"/>
              <a:gd name="connsiteY11" fmla="*/ 3256975 h 3823683"/>
              <a:gd name="connsiteX12" fmla="*/ 7101771 w 8037833"/>
              <a:gd name="connsiteY12" fmla="*/ 3257015 h 3823683"/>
              <a:gd name="connsiteX13" fmla="*/ 7047844 w 8037833"/>
              <a:gd name="connsiteY13" fmla="*/ 3303791 h 3823683"/>
              <a:gd name="connsiteX14" fmla="*/ 6912506 w 8037833"/>
              <a:gd name="connsiteY14" fmla="*/ 3361478 h 3823683"/>
              <a:gd name="connsiteX15" fmla="*/ 6819463 w 8037833"/>
              <a:gd name="connsiteY15" fmla="*/ 3368624 h 3823683"/>
              <a:gd name="connsiteX16" fmla="*/ 6797198 w 8037833"/>
              <a:gd name="connsiteY16" fmla="*/ 3378256 h 3823683"/>
              <a:gd name="connsiteX17" fmla="*/ 6718286 w 8037833"/>
              <a:gd name="connsiteY17" fmla="*/ 3382997 h 3823683"/>
              <a:gd name="connsiteX18" fmla="*/ 6609242 w 8037833"/>
              <a:gd name="connsiteY18" fmla="*/ 3355040 h 3823683"/>
              <a:gd name="connsiteX19" fmla="*/ 6462092 w 8037833"/>
              <a:gd name="connsiteY19" fmla="*/ 3373529 h 3823683"/>
              <a:gd name="connsiteX20" fmla="*/ 6303479 w 8037833"/>
              <a:gd name="connsiteY20" fmla="*/ 3319842 h 3823683"/>
              <a:gd name="connsiteX21" fmla="*/ 6210639 w 8037833"/>
              <a:gd name="connsiteY21" fmla="*/ 3335546 h 3823683"/>
              <a:gd name="connsiteX22" fmla="*/ 6111718 w 8037833"/>
              <a:gd name="connsiteY22" fmla="*/ 3357536 h 3823683"/>
              <a:gd name="connsiteX23" fmla="*/ 5949057 w 8037833"/>
              <a:gd name="connsiteY23" fmla="*/ 3379652 h 3823683"/>
              <a:gd name="connsiteX24" fmla="*/ 5891274 w 8037833"/>
              <a:gd name="connsiteY24" fmla="*/ 3397681 h 3823683"/>
              <a:gd name="connsiteX25" fmla="*/ 5835383 w 8037833"/>
              <a:gd name="connsiteY25" fmla="*/ 3377529 h 3823683"/>
              <a:gd name="connsiteX26" fmla="*/ 5746050 w 8037833"/>
              <a:gd name="connsiteY26" fmla="*/ 3426142 h 3823683"/>
              <a:gd name="connsiteX27" fmla="*/ 5613670 w 8037833"/>
              <a:gd name="connsiteY27" fmla="*/ 3428671 h 3823683"/>
              <a:gd name="connsiteX28" fmla="*/ 5535334 w 8037833"/>
              <a:gd name="connsiteY28" fmla="*/ 3437044 h 3823683"/>
              <a:gd name="connsiteX29" fmla="*/ 5506940 w 8037833"/>
              <a:gd name="connsiteY29" fmla="*/ 3450999 h 3823683"/>
              <a:gd name="connsiteX30" fmla="*/ 5466372 w 8037833"/>
              <a:gd name="connsiteY30" fmla="*/ 3463245 h 3823683"/>
              <a:gd name="connsiteX31" fmla="*/ 5395833 w 8037833"/>
              <a:gd name="connsiteY31" fmla="*/ 3493194 h 3823683"/>
              <a:gd name="connsiteX32" fmla="*/ 5299224 w 8037833"/>
              <a:gd name="connsiteY32" fmla="*/ 3518930 h 3823683"/>
              <a:gd name="connsiteX33" fmla="*/ 5223043 w 8037833"/>
              <a:gd name="connsiteY33" fmla="*/ 3491664 h 3823683"/>
              <a:gd name="connsiteX34" fmla="*/ 5217733 w 8037833"/>
              <a:gd name="connsiteY34" fmla="*/ 3500463 h 3823683"/>
              <a:gd name="connsiteX35" fmla="*/ 5167992 w 8037833"/>
              <a:gd name="connsiteY35" fmla="*/ 3504085 h 3823683"/>
              <a:gd name="connsiteX36" fmla="*/ 4987020 w 8037833"/>
              <a:gd name="connsiteY36" fmla="*/ 3461263 h 3823683"/>
              <a:gd name="connsiteX37" fmla="*/ 4890003 w 8037833"/>
              <a:gd name="connsiteY37" fmla="*/ 3469874 h 3823683"/>
              <a:gd name="connsiteX38" fmla="*/ 4856654 w 8037833"/>
              <a:gd name="connsiteY38" fmla="*/ 3481880 h 3823683"/>
              <a:gd name="connsiteX39" fmla="*/ 4800711 w 8037833"/>
              <a:gd name="connsiteY39" fmla="*/ 3501441 h 3823683"/>
              <a:gd name="connsiteX40" fmla="*/ 4761569 w 8037833"/>
              <a:gd name="connsiteY40" fmla="*/ 3538103 h 3823683"/>
              <a:gd name="connsiteX41" fmla="*/ 4713734 w 8037833"/>
              <a:gd name="connsiteY41" fmla="*/ 3545724 h 3823683"/>
              <a:gd name="connsiteX42" fmla="*/ 4699169 w 8037833"/>
              <a:gd name="connsiteY42" fmla="*/ 3518988 h 3823683"/>
              <a:gd name="connsiteX43" fmla="*/ 4649120 w 8037833"/>
              <a:gd name="connsiteY43" fmla="*/ 3536392 h 3823683"/>
              <a:gd name="connsiteX44" fmla="*/ 4573578 w 8037833"/>
              <a:gd name="connsiteY44" fmla="*/ 3565923 h 3823683"/>
              <a:gd name="connsiteX45" fmla="*/ 4529117 w 8037833"/>
              <a:gd name="connsiteY45" fmla="*/ 3575592 h 3823683"/>
              <a:gd name="connsiteX46" fmla="*/ 4408641 w 8037833"/>
              <a:gd name="connsiteY46" fmla="*/ 3610000 h 3823683"/>
              <a:gd name="connsiteX47" fmla="*/ 4356402 w 8037833"/>
              <a:gd name="connsiteY47" fmla="*/ 3642792 h 3823683"/>
              <a:gd name="connsiteX48" fmla="*/ 4258044 w 8037833"/>
              <a:gd name="connsiteY48" fmla="*/ 3823683 h 3823683"/>
              <a:gd name="connsiteX49" fmla="*/ 4208725 w 8037833"/>
              <a:gd name="connsiteY49" fmla="*/ 3704841 h 3823683"/>
              <a:gd name="connsiteX50" fmla="*/ 4201632 w 8037833"/>
              <a:gd name="connsiteY50" fmla="*/ 3702602 h 3823683"/>
              <a:gd name="connsiteX51" fmla="*/ 4191289 w 8037833"/>
              <a:gd name="connsiteY51" fmla="*/ 3702380 h 3823683"/>
              <a:gd name="connsiteX52" fmla="*/ 4191039 w 8037833"/>
              <a:gd name="connsiteY52" fmla="*/ 3702831 h 3823683"/>
              <a:gd name="connsiteX53" fmla="*/ 4181340 w 8037833"/>
              <a:gd name="connsiteY53" fmla="*/ 3701729 h 3823683"/>
              <a:gd name="connsiteX54" fmla="*/ 4133816 w 8037833"/>
              <a:gd name="connsiteY54" fmla="*/ 3690565 h 3823683"/>
              <a:gd name="connsiteX55" fmla="*/ 4071732 w 8037833"/>
              <a:gd name="connsiteY55" fmla="*/ 3732513 h 3823683"/>
              <a:gd name="connsiteX56" fmla="*/ 4045924 w 8037833"/>
              <a:gd name="connsiteY56" fmla="*/ 3739404 h 3823683"/>
              <a:gd name="connsiteX57" fmla="*/ 4032171 w 8037833"/>
              <a:gd name="connsiteY57" fmla="*/ 3745523 h 3823683"/>
              <a:gd name="connsiteX58" fmla="*/ 4031335 w 8037833"/>
              <a:gd name="connsiteY58" fmla="*/ 3747479 h 3823683"/>
              <a:gd name="connsiteX59" fmla="*/ 3985774 w 8037833"/>
              <a:gd name="connsiteY59" fmla="*/ 3736547 h 3823683"/>
              <a:gd name="connsiteX60" fmla="*/ 3979769 w 8037833"/>
              <a:gd name="connsiteY60" fmla="*/ 3738769 h 3823683"/>
              <a:gd name="connsiteX61" fmla="*/ 3950014 w 8037833"/>
              <a:gd name="connsiteY61" fmla="*/ 3726942 h 3823683"/>
              <a:gd name="connsiteX62" fmla="*/ 3934671 w 8037833"/>
              <a:gd name="connsiteY62" fmla="*/ 3723339 h 3823683"/>
              <a:gd name="connsiteX63" fmla="*/ 3930274 w 8037833"/>
              <a:gd name="connsiteY63" fmla="*/ 3717148 h 3823683"/>
              <a:gd name="connsiteX64" fmla="*/ 3907660 w 8037833"/>
              <a:gd name="connsiteY64" fmla="*/ 3714456 h 3823683"/>
              <a:gd name="connsiteX65" fmla="*/ 3905087 w 8037833"/>
              <a:gd name="connsiteY65" fmla="*/ 3716098 h 3823683"/>
              <a:gd name="connsiteX66" fmla="*/ 3886347 w 8037833"/>
              <a:gd name="connsiteY66" fmla="*/ 3706620 h 3823683"/>
              <a:gd name="connsiteX67" fmla="*/ 3870533 w 8037833"/>
              <a:gd name="connsiteY67" fmla="*/ 3689905 h 3823683"/>
              <a:gd name="connsiteX68" fmla="*/ 3678563 w 8037833"/>
              <a:gd name="connsiteY68" fmla="*/ 3694486 h 3823683"/>
              <a:gd name="connsiteX69" fmla="*/ 3524121 w 8037833"/>
              <a:gd name="connsiteY69" fmla="*/ 3642736 h 3823683"/>
              <a:gd name="connsiteX70" fmla="*/ 3407752 w 8037833"/>
              <a:gd name="connsiteY70" fmla="*/ 3626590 h 3823683"/>
              <a:gd name="connsiteX71" fmla="*/ 3373519 w 8037833"/>
              <a:gd name="connsiteY71" fmla="*/ 3665785 h 3823683"/>
              <a:gd name="connsiteX72" fmla="*/ 3114267 w 8037833"/>
              <a:gd name="connsiteY72" fmla="*/ 3638983 h 3823683"/>
              <a:gd name="connsiteX73" fmla="*/ 3048270 w 8037833"/>
              <a:gd name="connsiteY73" fmla="*/ 3649949 h 3823683"/>
              <a:gd name="connsiteX74" fmla="*/ 2989722 w 8037833"/>
              <a:gd name="connsiteY74" fmla="*/ 3623230 h 3823683"/>
              <a:gd name="connsiteX75" fmla="*/ 2965734 w 8037833"/>
              <a:gd name="connsiteY75" fmla="*/ 3635676 h 3823683"/>
              <a:gd name="connsiteX76" fmla="*/ 2961603 w 8037833"/>
              <a:gd name="connsiteY76" fmla="*/ 3638221 h 3823683"/>
              <a:gd name="connsiteX77" fmla="*/ 2944959 w 8037833"/>
              <a:gd name="connsiteY77" fmla="*/ 3639723 h 3823683"/>
              <a:gd name="connsiteX78" fmla="*/ 2940402 w 8037833"/>
              <a:gd name="connsiteY78" fmla="*/ 3651000 h 3823683"/>
              <a:gd name="connsiteX79" fmla="*/ 2915449 w 8037833"/>
              <a:gd name="connsiteY79" fmla="*/ 3661039 h 3823683"/>
              <a:gd name="connsiteX80" fmla="*/ 2884777 w 8037833"/>
              <a:gd name="connsiteY80" fmla="*/ 3660775 h 3823683"/>
              <a:gd name="connsiteX81" fmla="*/ 2739034 w 8037833"/>
              <a:gd name="connsiteY81" fmla="*/ 3647396 h 3823683"/>
              <a:gd name="connsiteX82" fmla="*/ 2651827 w 8037833"/>
              <a:gd name="connsiteY82" fmla="*/ 3646306 h 3823683"/>
              <a:gd name="connsiteX83" fmla="*/ 2618680 w 8037833"/>
              <a:gd name="connsiteY83" fmla="*/ 3656755 h 3823683"/>
              <a:gd name="connsiteX84" fmla="*/ 2572404 w 8037833"/>
              <a:gd name="connsiteY84" fmla="*/ 3664043 h 3823683"/>
              <a:gd name="connsiteX85" fmla="*/ 2490721 w 8037833"/>
              <a:gd name="connsiteY85" fmla="*/ 3685313 h 3823683"/>
              <a:gd name="connsiteX86" fmla="*/ 2423704 w 8037833"/>
              <a:gd name="connsiteY86" fmla="*/ 3658079 h 3823683"/>
              <a:gd name="connsiteX87" fmla="*/ 2301172 w 8037833"/>
              <a:gd name="connsiteY87" fmla="*/ 3663053 h 3823683"/>
              <a:gd name="connsiteX88" fmla="*/ 2294102 w 8037833"/>
              <a:gd name="connsiteY88" fmla="*/ 3671151 h 3823683"/>
              <a:gd name="connsiteX89" fmla="*/ 2238966 w 8037833"/>
              <a:gd name="connsiteY89" fmla="*/ 3668777 h 3823683"/>
              <a:gd name="connsiteX90" fmla="*/ 2046240 w 8037833"/>
              <a:gd name="connsiteY90" fmla="*/ 3604535 h 3823683"/>
              <a:gd name="connsiteX91" fmla="*/ 1938480 w 8037833"/>
              <a:gd name="connsiteY91" fmla="*/ 3601439 h 3823683"/>
              <a:gd name="connsiteX92" fmla="*/ 1900166 w 8037833"/>
              <a:gd name="connsiteY92" fmla="*/ 3609358 h 3823683"/>
              <a:gd name="connsiteX93" fmla="*/ 1835976 w 8037833"/>
              <a:gd name="connsiteY93" fmla="*/ 3622065 h 3823683"/>
              <a:gd name="connsiteX94" fmla="*/ 1787830 w 8037833"/>
              <a:gd name="connsiteY94" fmla="*/ 3653768 h 3823683"/>
              <a:gd name="connsiteX95" fmla="*/ 1734224 w 8037833"/>
              <a:gd name="connsiteY95" fmla="*/ 3655593 h 3823683"/>
              <a:gd name="connsiteX96" fmla="*/ 1721989 w 8037833"/>
              <a:gd name="connsiteY96" fmla="*/ 3627298 h 3823683"/>
              <a:gd name="connsiteX97" fmla="*/ 1664576 w 8037833"/>
              <a:gd name="connsiteY97" fmla="*/ 3638572 h 3823683"/>
              <a:gd name="connsiteX98" fmla="*/ 1577459 w 8037833"/>
              <a:gd name="connsiteY98" fmla="*/ 3658824 h 3823683"/>
              <a:gd name="connsiteX99" fmla="*/ 1527269 w 8037833"/>
              <a:gd name="connsiteY99" fmla="*/ 3663088 h 3823683"/>
              <a:gd name="connsiteX100" fmla="*/ 1390118 w 8037833"/>
              <a:gd name="connsiteY100" fmla="*/ 3682789 h 3823683"/>
              <a:gd name="connsiteX101" fmla="*/ 1252698 w 8037833"/>
              <a:gd name="connsiteY101" fmla="*/ 3708662 h 3823683"/>
              <a:gd name="connsiteX102" fmla="*/ 1171039 w 8037833"/>
              <a:gd name="connsiteY102" fmla="*/ 3758642 h 3823683"/>
              <a:gd name="connsiteX103" fmla="*/ 1058106 w 8037833"/>
              <a:gd name="connsiteY103" fmla="*/ 3776166 h 3823683"/>
              <a:gd name="connsiteX104" fmla="*/ 1039167 w 8037833"/>
              <a:gd name="connsiteY104" fmla="*/ 3784177 h 3823683"/>
              <a:gd name="connsiteX105" fmla="*/ 1012958 w 8037833"/>
              <a:gd name="connsiteY105" fmla="*/ 3779206 h 3823683"/>
              <a:gd name="connsiteX106" fmla="*/ 907906 w 8037833"/>
              <a:gd name="connsiteY106" fmla="*/ 3757678 h 3823683"/>
              <a:gd name="connsiteX107" fmla="*/ 825226 w 8037833"/>
              <a:gd name="connsiteY107" fmla="*/ 3726369 h 3823683"/>
              <a:gd name="connsiteX108" fmla="*/ 722264 w 8037833"/>
              <a:gd name="connsiteY108" fmla="*/ 3747612 h 3823683"/>
              <a:gd name="connsiteX109" fmla="*/ 659460 w 8037833"/>
              <a:gd name="connsiteY109" fmla="*/ 3740429 h 3823683"/>
              <a:gd name="connsiteX110" fmla="*/ 556552 w 8037833"/>
              <a:gd name="connsiteY110" fmla="*/ 3697934 h 3823683"/>
              <a:gd name="connsiteX111" fmla="*/ 421042 w 8037833"/>
              <a:gd name="connsiteY111" fmla="*/ 3709912 h 3823683"/>
              <a:gd name="connsiteX112" fmla="*/ 393295 w 8037833"/>
              <a:gd name="connsiteY112" fmla="*/ 3753097 h 3823683"/>
              <a:gd name="connsiteX113" fmla="*/ 355918 w 8037833"/>
              <a:gd name="connsiteY113" fmla="*/ 3779172 h 3823683"/>
              <a:gd name="connsiteX114" fmla="*/ 339711 w 8037833"/>
              <a:gd name="connsiteY114" fmla="*/ 3718242 h 3823683"/>
              <a:gd name="connsiteX115" fmla="*/ 222239 w 8037833"/>
              <a:gd name="connsiteY115" fmla="*/ 3672335 h 3823683"/>
              <a:gd name="connsiteX116" fmla="*/ 163578 w 8037833"/>
              <a:gd name="connsiteY116" fmla="*/ 3656292 h 3823683"/>
              <a:gd name="connsiteX117" fmla="*/ 72220 w 8037833"/>
              <a:gd name="connsiteY117" fmla="*/ 3645272 h 3823683"/>
              <a:gd name="connsiteX118" fmla="*/ 44395 w 8037833"/>
              <a:gd name="connsiteY118" fmla="*/ 3639455 h 3823683"/>
              <a:gd name="connsiteX119" fmla="*/ 1962 w 8037833"/>
              <a:gd name="connsiteY119" fmla="*/ 3635948 h 3823683"/>
              <a:gd name="connsiteX120" fmla="*/ 0 w 8037833"/>
              <a:gd name="connsiteY120" fmla="*/ 3635261 h 3823683"/>
              <a:gd name="connsiteX121" fmla="*/ 0 w 8037833"/>
              <a:gd name="connsiteY121" fmla="*/ 12763 h 3823683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697934 h 3784177"/>
              <a:gd name="connsiteX111" fmla="*/ 421042 w 8037833"/>
              <a:gd name="connsiteY111" fmla="*/ 3709912 h 3784177"/>
              <a:gd name="connsiteX112" fmla="*/ 393295 w 8037833"/>
              <a:gd name="connsiteY112" fmla="*/ 3753097 h 3784177"/>
              <a:gd name="connsiteX113" fmla="*/ 355918 w 8037833"/>
              <a:gd name="connsiteY113" fmla="*/ 3779172 h 3784177"/>
              <a:gd name="connsiteX114" fmla="*/ 339711 w 8037833"/>
              <a:gd name="connsiteY114" fmla="*/ 3718242 h 3784177"/>
              <a:gd name="connsiteX115" fmla="*/ 222239 w 8037833"/>
              <a:gd name="connsiteY115" fmla="*/ 3672335 h 3784177"/>
              <a:gd name="connsiteX116" fmla="*/ 163578 w 8037833"/>
              <a:gd name="connsiteY116" fmla="*/ 3656292 h 3784177"/>
              <a:gd name="connsiteX117" fmla="*/ 72220 w 8037833"/>
              <a:gd name="connsiteY117" fmla="*/ 3645272 h 3784177"/>
              <a:gd name="connsiteX118" fmla="*/ 44395 w 8037833"/>
              <a:gd name="connsiteY118" fmla="*/ 3639455 h 3784177"/>
              <a:gd name="connsiteX119" fmla="*/ 1962 w 8037833"/>
              <a:gd name="connsiteY119" fmla="*/ 3635948 h 3784177"/>
              <a:gd name="connsiteX120" fmla="*/ 0 w 8037833"/>
              <a:gd name="connsiteY120" fmla="*/ 3635261 h 3784177"/>
              <a:gd name="connsiteX121" fmla="*/ 0 w 8037833"/>
              <a:gd name="connsiteY121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697934 h 3784177"/>
              <a:gd name="connsiteX111" fmla="*/ 421042 w 8037833"/>
              <a:gd name="connsiteY111" fmla="*/ 3709912 h 3784177"/>
              <a:gd name="connsiteX112" fmla="*/ 393295 w 8037833"/>
              <a:gd name="connsiteY112" fmla="*/ 3753097 h 3784177"/>
              <a:gd name="connsiteX113" fmla="*/ 355918 w 8037833"/>
              <a:gd name="connsiteY113" fmla="*/ 3779172 h 3784177"/>
              <a:gd name="connsiteX114" fmla="*/ 339711 w 8037833"/>
              <a:gd name="connsiteY114" fmla="*/ 3718242 h 3784177"/>
              <a:gd name="connsiteX115" fmla="*/ 222239 w 8037833"/>
              <a:gd name="connsiteY115" fmla="*/ 3672335 h 3784177"/>
              <a:gd name="connsiteX116" fmla="*/ 163578 w 8037833"/>
              <a:gd name="connsiteY116" fmla="*/ 3656292 h 3784177"/>
              <a:gd name="connsiteX117" fmla="*/ 72220 w 8037833"/>
              <a:gd name="connsiteY117" fmla="*/ 3645272 h 3784177"/>
              <a:gd name="connsiteX118" fmla="*/ 44395 w 8037833"/>
              <a:gd name="connsiteY118" fmla="*/ 3639455 h 3784177"/>
              <a:gd name="connsiteX119" fmla="*/ 1962 w 8037833"/>
              <a:gd name="connsiteY119" fmla="*/ 3635948 h 3784177"/>
              <a:gd name="connsiteX120" fmla="*/ 0 w 8037833"/>
              <a:gd name="connsiteY120" fmla="*/ 3635261 h 3784177"/>
              <a:gd name="connsiteX121" fmla="*/ 0 w 8037833"/>
              <a:gd name="connsiteY121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697934 h 3784177"/>
              <a:gd name="connsiteX111" fmla="*/ 421042 w 8037833"/>
              <a:gd name="connsiteY111" fmla="*/ 3709912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21042 w 8037833"/>
              <a:gd name="connsiteY111" fmla="*/ 3709912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45444 w 8037833"/>
              <a:gd name="connsiteY111" fmla="*/ 3764831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45444 w 8037833"/>
              <a:gd name="connsiteY111" fmla="*/ 3764831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82844 w 8037833"/>
              <a:gd name="connsiteY90" fmla="*/ 3631994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45444 w 8037833"/>
              <a:gd name="connsiteY111" fmla="*/ 3764831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82844 w 8037833"/>
              <a:gd name="connsiteY90" fmla="*/ 3631994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33173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45444 w 8037833"/>
              <a:gd name="connsiteY111" fmla="*/ 3764831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32153 w 8037833"/>
              <a:gd name="connsiteY70" fmla="*/ 366778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82844 w 8037833"/>
              <a:gd name="connsiteY90" fmla="*/ 3631994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33173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45444 w 8037833"/>
              <a:gd name="connsiteY111" fmla="*/ 3764831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32153 w 8037833"/>
              <a:gd name="connsiteY70" fmla="*/ 366778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82844 w 8037833"/>
              <a:gd name="connsiteY90" fmla="*/ 3631994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33173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45444 w 8037833"/>
              <a:gd name="connsiteY111" fmla="*/ 3764831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111718 w 8037833"/>
              <a:gd name="connsiteY21" fmla="*/ 3357536 h 3784177"/>
              <a:gd name="connsiteX22" fmla="*/ 5949057 w 8037833"/>
              <a:gd name="connsiteY22" fmla="*/ 3379652 h 3784177"/>
              <a:gd name="connsiteX23" fmla="*/ 5891274 w 8037833"/>
              <a:gd name="connsiteY23" fmla="*/ 3397681 h 3784177"/>
              <a:gd name="connsiteX24" fmla="*/ 5835383 w 8037833"/>
              <a:gd name="connsiteY24" fmla="*/ 3377529 h 3784177"/>
              <a:gd name="connsiteX25" fmla="*/ 5746050 w 8037833"/>
              <a:gd name="connsiteY25" fmla="*/ 3426142 h 3784177"/>
              <a:gd name="connsiteX26" fmla="*/ 5613670 w 8037833"/>
              <a:gd name="connsiteY26" fmla="*/ 3428671 h 3784177"/>
              <a:gd name="connsiteX27" fmla="*/ 5535334 w 8037833"/>
              <a:gd name="connsiteY27" fmla="*/ 3437044 h 3784177"/>
              <a:gd name="connsiteX28" fmla="*/ 5506940 w 8037833"/>
              <a:gd name="connsiteY28" fmla="*/ 3450999 h 3784177"/>
              <a:gd name="connsiteX29" fmla="*/ 5466372 w 8037833"/>
              <a:gd name="connsiteY29" fmla="*/ 3463245 h 3784177"/>
              <a:gd name="connsiteX30" fmla="*/ 5395833 w 8037833"/>
              <a:gd name="connsiteY30" fmla="*/ 3493194 h 3784177"/>
              <a:gd name="connsiteX31" fmla="*/ 5305325 w 8037833"/>
              <a:gd name="connsiteY31" fmla="*/ 3505200 h 3784177"/>
              <a:gd name="connsiteX32" fmla="*/ 5223043 w 8037833"/>
              <a:gd name="connsiteY32" fmla="*/ 3491664 h 3784177"/>
              <a:gd name="connsiteX33" fmla="*/ 5217733 w 8037833"/>
              <a:gd name="connsiteY33" fmla="*/ 3500463 h 3784177"/>
              <a:gd name="connsiteX34" fmla="*/ 5167992 w 8037833"/>
              <a:gd name="connsiteY34" fmla="*/ 3504085 h 3784177"/>
              <a:gd name="connsiteX35" fmla="*/ 4987020 w 8037833"/>
              <a:gd name="connsiteY35" fmla="*/ 3461263 h 3784177"/>
              <a:gd name="connsiteX36" fmla="*/ 4890003 w 8037833"/>
              <a:gd name="connsiteY36" fmla="*/ 3469874 h 3784177"/>
              <a:gd name="connsiteX37" fmla="*/ 4856654 w 8037833"/>
              <a:gd name="connsiteY37" fmla="*/ 3481880 h 3784177"/>
              <a:gd name="connsiteX38" fmla="*/ 4800711 w 8037833"/>
              <a:gd name="connsiteY38" fmla="*/ 3501441 h 3784177"/>
              <a:gd name="connsiteX39" fmla="*/ 4761569 w 8037833"/>
              <a:gd name="connsiteY39" fmla="*/ 3538103 h 3784177"/>
              <a:gd name="connsiteX40" fmla="*/ 4713734 w 8037833"/>
              <a:gd name="connsiteY40" fmla="*/ 3545724 h 3784177"/>
              <a:gd name="connsiteX41" fmla="*/ 4699169 w 8037833"/>
              <a:gd name="connsiteY41" fmla="*/ 3518988 h 3784177"/>
              <a:gd name="connsiteX42" fmla="*/ 4649120 w 8037833"/>
              <a:gd name="connsiteY42" fmla="*/ 3536392 h 3784177"/>
              <a:gd name="connsiteX43" fmla="*/ 4573578 w 8037833"/>
              <a:gd name="connsiteY43" fmla="*/ 3565923 h 3784177"/>
              <a:gd name="connsiteX44" fmla="*/ 4529117 w 8037833"/>
              <a:gd name="connsiteY44" fmla="*/ 3575592 h 3784177"/>
              <a:gd name="connsiteX45" fmla="*/ 4408641 w 8037833"/>
              <a:gd name="connsiteY45" fmla="*/ 3610000 h 3784177"/>
              <a:gd name="connsiteX46" fmla="*/ 4356402 w 8037833"/>
              <a:gd name="connsiteY46" fmla="*/ 3642792 h 3784177"/>
              <a:gd name="connsiteX47" fmla="*/ 4270245 w 8037833"/>
              <a:gd name="connsiteY47" fmla="*/ 3665789 h 3784177"/>
              <a:gd name="connsiteX48" fmla="*/ 4208725 w 8037833"/>
              <a:gd name="connsiteY48" fmla="*/ 3704841 h 3784177"/>
              <a:gd name="connsiteX49" fmla="*/ 4201632 w 8037833"/>
              <a:gd name="connsiteY49" fmla="*/ 3702602 h 3784177"/>
              <a:gd name="connsiteX50" fmla="*/ 4191289 w 8037833"/>
              <a:gd name="connsiteY50" fmla="*/ 3702380 h 3784177"/>
              <a:gd name="connsiteX51" fmla="*/ 4191039 w 8037833"/>
              <a:gd name="connsiteY51" fmla="*/ 3702831 h 3784177"/>
              <a:gd name="connsiteX52" fmla="*/ 4181340 w 8037833"/>
              <a:gd name="connsiteY52" fmla="*/ 3701729 h 3784177"/>
              <a:gd name="connsiteX53" fmla="*/ 4133816 w 8037833"/>
              <a:gd name="connsiteY53" fmla="*/ 3690565 h 3784177"/>
              <a:gd name="connsiteX54" fmla="*/ 4071732 w 8037833"/>
              <a:gd name="connsiteY54" fmla="*/ 3732513 h 3784177"/>
              <a:gd name="connsiteX55" fmla="*/ 4045924 w 8037833"/>
              <a:gd name="connsiteY55" fmla="*/ 3739404 h 3784177"/>
              <a:gd name="connsiteX56" fmla="*/ 4032171 w 8037833"/>
              <a:gd name="connsiteY56" fmla="*/ 3745523 h 3784177"/>
              <a:gd name="connsiteX57" fmla="*/ 4031335 w 8037833"/>
              <a:gd name="connsiteY57" fmla="*/ 3747479 h 3784177"/>
              <a:gd name="connsiteX58" fmla="*/ 3985774 w 8037833"/>
              <a:gd name="connsiteY58" fmla="*/ 3736547 h 3784177"/>
              <a:gd name="connsiteX59" fmla="*/ 3979769 w 8037833"/>
              <a:gd name="connsiteY59" fmla="*/ 3738769 h 3784177"/>
              <a:gd name="connsiteX60" fmla="*/ 3950014 w 8037833"/>
              <a:gd name="connsiteY60" fmla="*/ 3726942 h 3784177"/>
              <a:gd name="connsiteX61" fmla="*/ 3934671 w 8037833"/>
              <a:gd name="connsiteY61" fmla="*/ 3723339 h 3784177"/>
              <a:gd name="connsiteX62" fmla="*/ 3930274 w 8037833"/>
              <a:gd name="connsiteY62" fmla="*/ 3717148 h 3784177"/>
              <a:gd name="connsiteX63" fmla="*/ 3907660 w 8037833"/>
              <a:gd name="connsiteY63" fmla="*/ 3714456 h 3784177"/>
              <a:gd name="connsiteX64" fmla="*/ 3905087 w 8037833"/>
              <a:gd name="connsiteY64" fmla="*/ 3716098 h 3784177"/>
              <a:gd name="connsiteX65" fmla="*/ 3886347 w 8037833"/>
              <a:gd name="connsiteY65" fmla="*/ 3706620 h 3784177"/>
              <a:gd name="connsiteX66" fmla="*/ 3870533 w 8037833"/>
              <a:gd name="connsiteY66" fmla="*/ 3689905 h 3784177"/>
              <a:gd name="connsiteX67" fmla="*/ 3678563 w 8037833"/>
              <a:gd name="connsiteY67" fmla="*/ 3694486 h 3784177"/>
              <a:gd name="connsiteX68" fmla="*/ 3524121 w 8037833"/>
              <a:gd name="connsiteY68" fmla="*/ 3642736 h 3784177"/>
              <a:gd name="connsiteX69" fmla="*/ 3432153 w 8037833"/>
              <a:gd name="connsiteY69" fmla="*/ 3667780 h 3784177"/>
              <a:gd name="connsiteX70" fmla="*/ 3373519 w 8037833"/>
              <a:gd name="connsiteY70" fmla="*/ 3665785 h 3784177"/>
              <a:gd name="connsiteX71" fmla="*/ 3114267 w 8037833"/>
              <a:gd name="connsiteY71" fmla="*/ 3638983 h 3784177"/>
              <a:gd name="connsiteX72" fmla="*/ 3048270 w 8037833"/>
              <a:gd name="connsiteY72" fmla="*/ 3649949 h 3784177"/>
              <a:gd name="connsiteX73" fmla="*/ 2989722 w 8037833"/>
              <a:gd name="connsiteY73" fmla="*/ 3623230 h 3784177"/>
              <a:gd name="connsiteX74" fmla="*/ 2965734 w 8037833"/>
              <a:gd name="connsiteY74" fmla="*/ 3635676 h 3784177"/>
              <a:gd name="connsiteX75" fmla="*/ 2961603 w 8037833"/>
              <a:gd name="connsiteY75" fmla="*/ 3638221 h 3784177"/>
              <a:gd name="connsiteX76" fmla="*/ 2944959 w 8037833"/>
              <a:gd name="connsiteY76" fmla="*/ 3639723 h 3784177"/>
              <a:gd name="connsiteX77" fmla="*/ 2940402 w 8037833"/>
              <a:gd name="connsiteY77" fmla="*/ 3651000 h 3784177"/>
              <a:gd name="connsiteX78" fmla="*/ 2915449 w 8037833"/>
              <a:gd name="connsiteY78" fmla="*/ 3661039 h 3784177"/>
              <a:gd name="connsiteX79" fmla="*/ 2884777 w 8037833"/>
              <a:gd name="connsiteY79" fmla="*/ 3660775 h 3784177"/>
              <a:gd name="connsiteX80" fmla="*/ 2739034 w 8037833"/>
              <a:gd name="connsiteY80" fmla="*/ 3647396 h 3784177"/>
              <a:gd name="connsiteX81" fmla="*/ 2651827 w 8037833"/>
              <a:gd name="connsiteY81" fmla="*/ 3646306 h 3784177"/>
              <a:gd name="connsiteX82" fmla="*/ 2618680 w 8037833"/>
              <a:gd name="connsiteY82" fmla="*/ 3656755 h 3784177"/>
              <a:gd name="connsiteX83" fmla="*/ 2572404 w 8037833"/>
              <a:gd name="connsiteY83" fmla="*/ 3664043 h 3784177"/>
              <a:gd name="connsiteX84" fmla="*/ 2490721 w 8037833"/>
              <a:gd name="connsiteY84" fmla="*/ 3685313 h 3784177"/>
              <a:gd name="connsiteX85" fmla="*/ 2423704 w 8037833"/>
              <a:gd name="connsiteY85" fmla="*/ 3658079 h 3784177"/>
              <a:gd name="connsiteX86" fmla="*/ 2301172 w 8037833"/>
              <a:gd name="connsiteY86" fmla="*/ 3663053 h 3784177"/>
              <a:gd name="connsiteX87" fmla="*/ 2294102 w 8037833"/>
              <a:gd name="connsiteY87" fmla="*/ 3671151 h 3784177"/>
              <a:gd name="connsiteX88" fmla="*/ 2238966 w 8037833"/>
              <a:gd name="connsiteY88" fmla="*/ 3668777 h 3784177"/>
              <a:gd name="connsiteX89" fmla="*/ 2082844 w 8037833"/>
              <a:gd name="connsiteY89" fmla="*/ 3631994 h 3784177"/>
              <a:gd name="connsiteX90" fmla="*/ 1938480 w 8037833"/>
              <a:gd name="connsiteY90" fmla="*/ 3601439 h 3784177"/>
              <a:gd name="connsiteX91" fmla="*/ 1900166 w 8037833"/>
              <a:gd name="connsiteY91" fmla="*/ 3609358 h 3784177"/>
              <a:gd name="connsiteX92" fmla="*/ 1835976 w 8037833"/>
              <a:gd name="connsiteY92" fmla="*/ 3622065 h 3784177"/>
              <a:gd name="connsiteX93" fmla="*/ 1787830 w 8037833"/>
              <a:gd name="connsiteY93" fmla="*/ 3633173 h 3784177"/>
              <a:gd name="connsiteX94" fmla="*/ 1734224 w 8037833"/>
              <a:gd name="connsiteY94" fmla="*/ 3655593 h 3784177"/>
              <a:gd name="connsiteX95" fmla="*/ 1721989 w 8037833"/>
              <a:gd name="connsiteY95" fmla="*/ 3627298 h 3784177"/>
              <a:gd name="connsiteX96" fmla="*/ 1664576 w 8037833"/>
              <a:gd name="connsiteY96" fmla="*/ 3638572 h 3784177"/>
              <a:gd name="connsiteX97" fmla="*/ 1577459 w 8037833"/>
              <a:gd name="connsiteY97" fmla="*/ 3658824 h 3784177"/>
              <a:gd name="connsiteX98" fmla="*/ 1527269 w 8037833"/>
              <a:gd name="connsiteY98" fmla="*/ 3663088 h 3784177"/>
              <a:gd name="connsiteX99" fmla="*/ 1390118 w 8037833"/>
              <a:gd name="connsiteY99" fmla="*/ 3682789 h 3784177"/>
              <a:gd name="connsiteX100" fmla="*/ 1252698 w 8037833"/>
              <a:gd name="connsiteY100" fmla="*/ 3708662 h 3784177"/>
              <a:gd name="connsiteX101" fmla="*/ 1171039 w 8037833"/>
              <a:gd name="connsiteY101" fmla="*/ 3758642 h 3784177"/>
              <a:gd name="connsiteX102" fmla="*/ 1058106 w 8037833"/>
              <a:gd name="connsiteY102" fmla="*/ 3776166 h 3784177"/>
              <a:gd name="connsiteX103" fmla="*/ 1039167 w 8037833"/>
              <a:gd name="connsiteY103" fmla="*/ 3784177 h 3784177"/>
              <a:gd name="connsiteX104" fmla="*/ 1012958 w 8037833"/>
              <a:gd name="connsiteY104" fmla="*/ 3779206 h 3784177"/>
              <a:gd name="connsiteX105" fmla="*/ 907906 w 8037833"/>
              <a:gd name="connsiteY105" fmla="*/ 3757678 h 3784177"/>
              <a:gd name="connsiteX106" fmla="*/ 825226 w 8037833"/>
              <a:gd name="connsiteY106" fmla="*/ 3726369 h 3784177"/>
              <a:gd name="connsiteX107" fmla="*/ 722264 w 8037833"/>
              <a:gd name="connsiteY107" fmla="*/ 3747612 h 3784177"/>
              <a:gd name="connsiteX108" fmla="*/ 659460 w 8037833"/>
              <a:gd name="connsiteY108" fmla="*/ 3740429 h 3784177"/>
              <a:gd name="connsiteX109" fmla="*/ 556552 w 8037833"/>
              <a:gd name="connsiteY109" fmla="*/ 3739124 h 3784177"/>
              <a:gd name="connsiteX110" fmla="*/ 445444 w 8037833"/>
              <a:gd name="connsiteY110" fmla="*/ 3764831 h 3784177"/>
              <a:gd name="connsiteX111" fmla="*/ 393295 w 8037833"/>
              <a:gd name="connsiteY111" fmla="*/ 3753097 h 3784177"/>
              <a:gd name="connsiteX112" fmla="*/ 339711 w 8037833"/>
              <a:gd name="connsiteY112" fmla="*/ 3718242 h 3784177"/>
              <a:gd name="connsiteX113" fmla="*/ 222239 w 8037833"/>
              <a:gd name="connsiteY113" fmla="*/ 3672335 h 3784177"/>
              <a:gd name="connsiteX114" fmla="*/ 163578 w 8037833"/>
              <a:gd name="connsiteY114" fmla="*/ 3656292 h 3784177"/>
              <a:gd name="connsiteX115" fmla="*/ 72220 w 8037833"/>
              <a:gd name="connsiteY115" fmla="*/ 3645272 h 3784177"/>
              <a:gd name="connsiteX116" fmla="*/ 44395 w 8037833"/>
              <a:gd name="connsiteY116" fmla="*/ 3639455 h 3784177"/>
              <a:gd name="connsiteX117" fmla="*/ 1962 w 8037833"/>
              <a:gd name="connsiteY117" fmla="*/ 3635948 h 3784177"/>
              <a:gd name="connsiteX118" fmla="*/ 0 w 8037833"/>
              <a:gd name="connsiteY118" fmla="*/ 3635261 h 3784177"/>
              <a:gd name="connsiteX119" fmla="*/ 0 w 8037833"/>
              <a:gd name="connsiteY11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52283 w 8037833"/>
              <a:gd name="connsiteY20" fmla="*/ 3374762 h 3784177"/>
              <a:gd name="connsiteX21" fmla="*/ 6111718 w 8037833"/>
              <a:gd name="connsiteY21" fmla="*/ 3357536 h 3784177"/>
              <a:gd name="connsiteX22" fmla="*/ 5949057 w 8037833"/>
              <a:gd name="connsiteY22" fmla="*/ 3379652 h 3784177"/>
              <a:gd name="connsiteX23" fmla="*/ 5891274 w 8037833"/>
              <a:gd name="connsiteY23" fmla="*/ 3397681 h 3784177"/>
              <a:gd name="connsiteX24" fmla="*/ 5835383 w 8037833"/>
              <a:gd name="connsiteY24" fmla="*/ 3377529 h 3784177"/>
              <a:gd name="connsiteX25" fmla="*/ 5746050 w 8037833"/>
              <a:gd name="connsiteY25" fmla="*/ 3426142 h 3784177"/>
              <a:gd name="connsiteX26" fmla="*/ 5613670 w 8037833"/>
              <a:gd name="connsiteY26" fmla="*/ 3428671 h 3784177"/>
              <a:gd name="connsiteX27" fmla="*/ 5535334 w 8037833"/>
              <a:gd name="connsiteY27" fmla="*/ 3437044 h 3784177"/>
              <a:gd name="connsiteX28" fmla="*/ 5506940 w 8037833"/>
              <a:gd name="connsiteY28" fmla="*/ 3450999 h 3784177"/>
              <a:gd name="connsiteX29" fmla="*/ 5466372 w 8037833"/>
              <a:gd name="connsiteY29" fmla="*/ 3463245 h 3784177"/>
              <a:gd name="connsiteX30" fmla="*/ 5395833 w 8037833"/>
              <a:gd name="connsiteY30" fmla="*/ 3493194 h 3784177"/>
              <a:gd name="connsiteX31" fmla="*/ 5305325 w 8037833"/>
              <a:gd name="connsiteY31" fmla="*/ 3505200 h 3784177"/>
              <a:gd name="connsiteX32" fmla="*/ 5223043 w 8037833"/>
              <a:gd name="connsiteY32" fmla="*/ 3491664 h 3784177"/>
              <a:gd name="connsiteX33" fmla="*/ 5217733 w 8037833"/>
              <a:gd name="connsiteY33" fmla="*/ 3500463 h 3784177"/>
              <a:gd name="connsiteX34" fmla="*/ 5167992 w 8037833"/>
              <a:gd name="connsiteY34" fmla="*/ 3504085 h 3784177"/>
              <a:gd name="connsiteX35" fmla="*/ 4987020 w 8037833"/>
              <a:gd name="connsiteY35" fmla="*/ 3461263 h 3784177"/>
              <a:gd name="connsiteX36" fmla="*/ 4890003 w 8037833"/>
              <a:gd name="connsiteY36" fmla="*/ 3469874 h 3784177"/>
              <a:gd name="connsiteX37" fmla="*/ 4856654 w 8037833"/>
              <a:gd name="connsiteY37" fmla="*/ 3481880 h 3784177"/>
              <a:gd name="connsiteX38" fmla="*/ 4800711 w 8037833"/>
              <a:gd name="connsiteY38" fmla="*/ 3501441 h 3784177"/>
              <a:gd name="connsiteX39" fmla="*/ 4761569 w 8037833"/>
              <a:gd name="connsiteY39" fmla="*/ 3538103 h 3784177"/>
              <a:gd name="connsiteX40" fmla="*/ 4713734 w 8037833"/>
              <a:gd name="connsiteY40" fmla="*/ 3545724 h 3784177"/>
              <a:gd name="connsiteX41" fmla="*/ 4699169 w 8037833"/>
              <a:gd name="connsiteY41" fmla="*/ 3518988 h 3784177"/>
              <a:gd name="connsiteX42" fmla="*/ 4649120 w 8037833"/>
              <a:gd name="connsiteY42" fmla="*/ 3536392 h 3784177"/>
              <a:gd name="connsiteX43" fmla="*/ 4573578 w 8037833"/>
              <a:gd name="connsiteY43" fmla="*/ 3565923 h 3784177"/>
              <a:gd name="connsiteX44" fmla="*/ 4529117 w 8037833"/>
              <a:gd name="connsiteY44" fmla="*/ 3575592 h 3784177"/>
              <a:gd name="connsiteX45" fmla="*/ 4408641 w 8037833"/>
              <a:gd name="connsiteY45" fmla="*/ 3610000 h 3784177"/>
              <a:gd name="connsiteX46" fmla="*/ 4356402 w 8037833"/>
              <a:gd name="connsiteY46" fmla="*/ 3642792 h 3784177"/>
              <a:gd name="connsiteX47" fmla="*/ 4270245 w 8037833"/>
              <a:gd name="connsiteY47" fmla="*/ 3665789 h 3784177"/>
              <a:gd name="connsiteX48" fmla="*/ 4208725 w 8037833"/>
              <a:gd name="connsiteY48" fmla="*/ 3704841 h 3784177"/>
              <a:gd name="connsiteX49" fmla="*/ 4201632 w 8037833"/>
              <a:gd name="connsiteY49" fmla="*/ 3702602 h 3784177"/>
              <a:gd name="connsiteX50" fmla="*/ 4191289 w 8037833"/>
              <a:gd name="connsiteY50" fmla="*/ 3702380 h 3784177"/>
              <a:gd name="connsiteX51" fmla="*/ 4191039 w 8037833"/>
              <a:gd name="connsiteY51" fmla="*/ 3702831 h 3784177"/>
              <a:gd name="connsiteX52" fmla="*/ 4181340 w 8037833"/>
              <a:gd name="connsiteY52" fmla="*/ 3701729 h 3784177"/>
              <a:gd name="connsiteX53" fmla="*/ 4133816 w 8037833"/>
              <a:gd name="connsiteY53" fmla="*/ 3690565 h 3784177"/>
              <a:gd name="connsiteX54" fmla="*/ 4071732 w 8037833"/>
              <a:gd name="connsiteY54" fmla="*/ 3732513 h 3784177"/>
              <a:gd name="connsiteX55" fmla="*/ 4045924 w 8037833"/>
              <a:gd name="connsiteY55" fmla="*/ 3739404 h 3784177"/>
              <a:gd name="connsiteX56" fmla="*/ 4032171 w 8037833"/>
              <a:gd name="connsiteY56" fmla="*/ 3745523 h 3784177"/>
              <a:gd name="connsiteX57" fmla="*/ 4031335 w 8037833"/>
              <a:gd name="connsiteY57" fmla="*/ 3747479 h 3784177"/>
              <a:gd name="connsiteX58" fmla="*/ 3985774 w 8037833"/>
              <a:gd name="connsiteY58" fmla="*/ 3736547 h 3784177"/>
              <a:gd name="connsiteX59" fmla="*/ 3979769 w 8037833"/>
              <a:gd name="connsiteY59" fmla="*/ 3738769 h 3784177"/>
              <a:gd name="connsiteX60" fmla="*/ 3950014 w 8037833"/>
              <a:gd name="connsiteY60" fmla="*/ 3726942 h 3784177"/>
              <a:gd name="connsiteX61" fmla="*/ 3934671 w 8037833"/>
              <a:gd name="connsiteY61" fmla="*/ 3723339 h 3784177"/>
              <a:gd name="connsiteX62" fmla="*/ 3930274 w 8037833"/>
              <a:gd name="connsiteY62" fmla="*/ 3717148 h 3784177"/>
              <a:gd name="connsiteX63" fmla="*/ 3907660 w 8037833"/>
              <a:gd name="connsiteY63" fmla="*/ 3714456 h 3784177"/>
              <a:gd name="connsiteX64" fmla="*/ 3905087 w 8037833"/>
              <a:gd name="connsiteY64" fmla="*/ 3716098 h 3784177"/>
              <a:gd name="connsiteX65" fmla="*/ 3886347 w 8037833"/>
              <a:gd name="connsiteY65" fmla="*/ 3706620 h 3784177"/>
              <a:gd name="connsiteX66" fmla="*/ 3870533 w 8037833"/>
              <a:gd name="connsiteY66" fmla="*/ 3689905 h 3784177"/>
              <a:gd name="connsiteX67" fmla="*/ 3678563 w 8037833"/>
              <a:gd name="connsiteY67" fmla="*/ 3694486 h 3784177"/>
              <a:gd name="connsiteX68" fmla="*/ 3524121 w 8037833"/>
              <a:gd name="connsiteY68" fmla="*/ 3642736 h 3784177"/>
              <a:gd name="connsiteX69" fmla="*/ 3432153 w 8037833"/>
              <a:gd name="connsiteY69" fmla="*/ 3667780 h 3784177"/>
              <a:gd name="connsiteX70" fmla="*/ 3373519 w 8037833"/>
              <a:gd name="connsiteY70" fmla="*/ 3665785 h 3784177"/>
              <a:gd name="connsiteX71" fmla="*/ 3114267 w 8037833"/>
              <a:gd name="connsiteY71" fmla="*/ 3638983 h 3784177"/>
              <a:gd name="connsiteX72" fmla="*/ 3048270 w 8037833"/>
              <a:gd name="connsiteY72" fmla="*/ 3649949 h 3784177"/>
              <a:gd name="connsiteX73" fmla="*/ 2989722 w 8037833"/>
              <a:gd name="connsiteY73" fmla="*/ 3623230 h 3784177"/>
              <a:gd name="connsiteX74" fmla="*/ 2965734 w 8037833"/>
              <a:gd name="connsiteY74" fmla="*/ 3635676 h 3784177"/>
              <a:gd name="connsiteX75" fmla="*/ 2961603 w 8037833"/>
              <a:gd name="connsiteY75" fmla="*/ 3638221 h 3784177"/>
              <a:gd name="connsiteX76" fmla="*/ 2944959 w 8037833"/>
              <a:gd name="connsiteY76" fmla="*/ 3639723 h 3784177"/>
              <a:gd name="connsiteX77" fmla="*/ 2940402 w 8037833"/>
              <a:gd name="connsiteY77" fmla="*/ 3651000 h 3784177"/>
              <a:gd name="connsiteX78" fmla="*/ 2915449 w 8037833"/>
              <a:gd name="connsiteY78" fmla="*/ 3661039 h 3784177"/>
              <a:gd name="connsiteX79" fmla="*/ 2884777 w 8037833"/>
              <a:gd name="connsiteY79" fmla="*/ 3660775 h 3784177"/>
              <a:gd name="connsiteX80" fmla="*/ 2739034 w 8037833"/>
              <a:gd name="connsiteY80" fmla="*/ 3647396 h 3784177"/>
              <a:gd name="connsiteX81" fmla="*/ 2651827 w 8037833"/>
              <a:gd name="connsiteY81" fmla="*/ 3646306 h 3784177"/>
              <a:gd name="connsiteX82" fmla="*/ 2618680 w 8037833"/>
              <a:gd name="connsiteY82" fmla="*/ 3656755 h 3784177"/>
              <a:gd name="connsiteX83" fmla="*/ 2572404 w 8037833"/>
              <a:gd name="connsiteY83" fmla="*/ 3664043 h 3784177"/>
              <a:gd name="connsiteX84" fmla="*/ 2490721 w 8037833"/>
              <a:gd name="connsiteY84" fmla="*/ 3685313 h 3784177"/>
              <a:gd name="connsiteX85" fmla="*/ 2423704 w 8037833"/>
              <a:gd name="connsiteY85" fmla="*/ 3658079 h 3784177"/>
              <a:gd name="connsiteX86" fmla="*/ 2301172 w 8037833"/>
              <a:gd name="connsiteY86" fmla="*/ 3663053 h 3784177"/>
              <a:gd name="connsiteX87" fmla="*/ 2294102 w 8037833"/>
              <a:gd name="connsiteY87" fmla="*/ 3671151 h 3784177"/>
              <a:gd name="connsiteX88" fmla="*/ 2238966 w 8037833"/>
              <a:gd name="connsiteY88" fmla="*/ 3668777 h 3784177"/>
              <a:gd name="connsiteX89" fmla="*/ 2082844 w 8037833"/>
              <a:gd name="connsiteY89" fmla="*/ 3631994 h 3784177"/>
              <a:gd name="connsiteX90" fmla="*/ 1938480 w 8037833"/>
              <a:gd name="connsiteY90" fmla="*/ 3601439 h 3784177"/>
              <a:gd name="connsiteX91" fmla="*/ 1900166 w 8037833"/>
              <a:gd name="connsiteY91" fmla="*/ 3609358 h 3784177"/>
              <a:gd name="connsiteX92" fmla="*/ 1835976 w 8037833"/>
              <a:gd name="connsiteY92" fmla="*/ 3622065 h 3784177"/>
              <a:gd name="connsiteX93" fmla="*/ 1787830 w 8037833"/>
              <a:gd name="connsiteY93" fmla="*/ 3633173 h 3784177"/>
              <a:gd name="connsiteX94" fmla="*/ 1734224 w 8037833"/>
              <a:gd name="connsiteY94" fmla="*/ 3655593 h 3784177"/>
              <a:gd name="connsiteX95" fmla="*/ 1721989 w 8037833"/>
              <a:gd name="connsiteY95" fmla="*/ 3627298 h 3784177"/>
              <a:gd name="connsiteX96" fmla="*/ 1664576 w 8037833"/>
              <a:gd name="connsiteY96" fmla="*/ 3638572 h 3784177"/>
              <a:gd name="connsiteX97" fmla="*/ 1577459 w 8037833"/>
              <a:gd name="connsiteY97" fmla="*/ 3658824 h 3784177"/>
              <a:gd name="connsiteX98" fmla="*/ 1527269 w 8037833"/>
              <a:gd name="connsiteY98" fmla="*/ 3663088 h 3784177"/>
              <a:gd name="connsiteX99" fmla="*/ 1390118 w 8037833"/>
              <a:gd name="connsiteY99" fmla="*/ 3682789 h 3784177"/>
              <a:gd name="connsiteX100" fmla="*/ 1252698 w 8037833"/>
              <a:gd name="connsiteY100" fmla="*/ 3708662 h 3784177"/>
              <a:gd name="connsiteX101" fmla="*/ 1171039 w 8037833"/>
              <a:gd name="connsiteY101" fmla="*/ 3758642 h 3784177"/>
              <a:gd name="connsiteX102" fmla="*/ 1058106 w 8037833"/>
              <a:gd name="connsiteY102" fmla="*/ 3776166 h 3784177"/>
              <a:gd name="connsiteX103" fmla="*/ 1039167 w 8037833"/>
              <a:gd name="connsiteY103" fmla="*/ 3784177 h 3784177"/>
              <a:gd name="connsiteX104" fmla="*/ 1012958 w 8037833"/>
              <a:gd name="connsiteY104" fmla="*/ 3779206 h 3784177"/>
              <a:gd name="connsiteX105" fmla="*/ 907906 w 8037833"/>
              <a:gd name="connsiteY105" fmla="*/ 3757678 h 3784177"/>
              <a:gd name="connsiteX106" fmla="*/ 825226 w 8037833"/>
              <a:gd name="connsiteY106" fmla="*/ 3726369 h 3784177"/>
              <a:gd name="connsiteX107" fmla="*/ 722264 w 8037833"/>
              <a:gd name="connsiteY107" fmla="*/ 3747612 h 3784177"/>
              <a:gd name="connsiteX108" fmla="*/ 659460 w 8037833"/>
              <a:gd name="connsiteY108" fmla="*/ 3740429 h 3784177"/>
              <a:gd name="connsiteX109" fmla="*/ 556552 w 8037833"/>
              <a:gd name="connsiteY109" fmla="*/ 3739124 h 3784177"/>
              <a:gd name="connsiteX110" fmla="*/ 445444 w 8037833"/>
              <a:gd name="connsiteY110" fmla="*/ 3764831 h 3784177"/>
              <a:gd name="connsiteX111" fmla="*/ 393295 w 8037833"/>
              <a:gd name="connsiteY111" fmla="*/ 3753097 h 3784177"/>
              <a:gd name="connsiteX112" fmla="*/ 339711 w 8037833"/>
              <a:gd name="connsiteY112" fmla="*/ 3718242 h 3784177"/>
              <a:gd name="connsiteX113" fmla="*/ 222239 w 8037833"/>
              <a:gd name="connsiteY113" fmla="*/ 3672335 h 3784177"/>
              <a:gd name="connsiteX114" fmla="*/ 163578 w 8037833"/>
              <a:gd name="connsiteY114" fmla="*/ 3656292 h 3784177"/>
              <a:gd name="connsiteX115" fmla="*/ 72220 w 8037833"/>
              <a:gd name="connsiteY115" fmla="*/ 3645272 h 3784177"/>
              <a:gd name="connsiteX116" fmla="*/ 44395 w 8037833"/>
              <a:gd name="connsiteY116" fmla="*/ 3639455 h 3784177"/>
              <a:gd name="connsiteX117" fmla="*/ 1962 w 8037833"/>
              <a:gd name="connsiteY117" fmla="*/ 3635948 h 3784177"/>
              <a:gd name="connsiteX118" fmla="*/ 0 w 8037833"/>
              <a:gd name="connsiteY118" fmla="*/ 3635261 h 3784177"/>
              <a:gd name="connsiteX119" fmla="*/ 0 w 8037833"/>
              <a:gd name="connsiteY11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52283 w 8037833"/>
              <a:gd name="connsiteY20" fmla="*/ 3374762 h 3784177"/>
              <a:gd name="connsiteX21" fmla="*/ 6111718 w 8037833"/>
              <a:gd name="connsiteY21" fmla="*/ 3357536 h 3784177"/>
              <a:gd name="connsiteX22" fmla="*/ 6022263 w 8037833"/>
              <a:gd name="connsiteY22" fmla="*/ 3359057 h 3784177"/>
              <a:gd name="connsiteX23" fmla="*/ 5891274 w 8037833"/>
              <a:gd name="connsiteY23" fmla="*/ 3397681 h 3784177"/>
              <a:gd name="connsiteX24" fmla="*/ 5835383 w 8037833"/>
              <a:gd name="connsiteY24" fmla="*/ 3377529 h 3784177"/>
              <a:gd name="connsiteX25" fmla="*/ 5746050 w 8037833"/>
              <a:gd name="connsiteY25" fmla="*/ 3426142 h 3784177"/>
              <a:gd name="connsiteX26" fmla="*/ 5613670 w 8037833"/>
              <a:gd name="connsiteY26" fmla="*/ 3428671 h 3784177"/>
              <a:gd name="connsiteX27" fmla="*/ 5535334 w 8037833"/>
              <a:gd name="connsiteY27" fmla="*/ 3437044 h 3784177"/>
              <a:gd name="connsiteX28" fmla="*/ 5506940 w 8037833"/>
              <a:gd name="connsiteY28" fmla="*/ 3450999 h 3784177"/>
              <a:gd name="connsiteX29" fmla="*/ 5466372 w 8037833"/>
              <a:gd name="connsiteY29" fmla="*/ 3463245 h 3784177"/>
              <a:gd name="connsiteX30" fmla="*/ 5395833 w 8037833"/>
              <a:gd name="connsiteY30" fmla="*/ 3493194 h 3784177"/>
              <a:gd name="connsiteX31" fmla="*/ 5305325 w 8037833"/>
              <a:gd name="connsiteY31" fmla="*/ 3505200 h 3784177"/>
              <a:gd name="connsiteX32" fmla="*/ 5223043 w 8037833"/>
              <a:gd name="connsiteY32" fmla="*/ 3491664 h 3784177"/>
              <a:gd name="connsiteX33" fmla="*/ 5217733 w 8037833"/>
              <a:gd name="connsiteY33" fmla="*/ 3500463 h 3784177"/>
              <a:gd name="connsiteX34" fmla="*/ 5167992 w 8037833"/>
              <a:gd name="connsiteY34" fmla="*/ 3504085 h 3784177"/>
              <a:gd name="connsiteX35" fmla="*/ 4987020 w 8037833"/>
              <a:gd name="connsiteY35" fmla="*/ 3461263 h 3784177"/>
              <a:gd name="connsiteX36" fmla="*/ 4890003 w 8037833"/>
              <a:gd name="connsiteY36" fmla="*/ 3469874 h 3784177"/>
              <a:gd name="connsiteX37" fmla="*/ 4856654 w 8037833"/>
              <a:gd name="connsiteY37" fmla="*/ 3481880 h 3784177"/>
              <a:gd name="connsiteX38" fmla="*/ 4800711 w 8037833"/>
              <a:gd name="connsiteY38" fmla="*/ 3501441 h 3784177"/>
              <a:gd name="connsiteX39" fmla="*/ 4761569 w 8037833"/>
              <a:gd name="connsiteY39" fmla="*/ 3538103 h 3784177"/>
              <a:gd name="connsiteX40" fmla="*/ 4713734 w 8037833"/>
              <a:gd name="connsiteY40" fmla="*/ 3545724 h 3784177"/>
              <a:gd name="connsiteX41" fmla="*/ 4699169 w 8037833"/>
              <a:gd name="connsiteY41" fmla="*/ 3518988 h 3784177"/>
              <a:gd name="connsiteX42" fmla="*/ 4649120 w 8037833"/>
              <a:gd name="connsiteY42" fmla="*/ 3536392 h 3784177"/>
              <a:gd name="connsiteX43" fmla="*/ 4573578 w 8037833"/>
              <a:gd name="connsiteY43" fmla="*/ 3565923 h 3784177"/>
              <a:gd name="connsiteX44" fmla="*/ 4529117 w 8037833"/>
              <a:gd name="connsiteY44" fmla="*/ 3575592 h 3784177"/>
              <a:gd name="connsiteX45" fmla="*/ 4408641 w 8037833"/>
              <a:gd name="connsiteY45" fmla="*/ 3610000 h 3784177"/>
              <a:gd name="connsiteX46" fmla="*/ 4356402 w 8037833"/>
              <a:gd name="connsiteY46" fmla="*/ 3642792 h 3784177"/>
              <a:gd name="connsiteX47" fmla="*/ 4270245 w 8037833"/>
              <a:gd name="connsiteY47" fmla="*/ 3665789 h 3784177"/>
              <a:gd name="connsiteX48" fmla="*/ 4208725 w 8037833"/>
              <a:gd name="connsiteY48" fmla="*/ 3704841 h 3784177"/>
              <a:gd name="connsiteX49" fmla="*/ 4201632 w 8037833"/>
              <a:gd name="connsiteY49" fmla="*/ 3702602 h 3784177"/>
              <a:gd name="connsiteX50" fmla="*/ 4191289 w 8037833"/>
              <a:gd name="connsiteY50" fmla="*/ 3702380 h 3784177"/>
              <a:gd name="connsiteX51" fmla="*/ 4191039 w 8037833"/>
              <a:gd name="connsiteY51" fmla="*/ 3702831 h 3784177"/>
              <a:gd name="connsiteX52" fmla="*/ 4181340 w 8037833"/>
              <a:gd name="connsiteY52" fmla="*/ 3701729 h 3784177"/>
              <a:gd name="connsiteX53" fmla="*/ 4133816 w 8037833"/>
              <a:gd name="connsiteY53" fmla="*/ 3690565 h 3784177"/>
              <a:gd name="connsiteX54" fmla="*/ 4071732 w 8037833"/>
              <a:gd name="connsiteY54" fmla="*/ 3732513 h 3784177"/>
              <a:gd name="connsiteX55" fmla="*/ 4045924 w 8037833"/>
              <a:gd name="connsiteY55" fmla="*/ 3739404 h 3784177"/>
              <a:gd name="connsiteX56" fmla="*/ 4032171 w 8037833"/>
              <a:gd name="connsiteY56" fmla="*/ 3745523 h 3784177"/>
              <a:gd name="connsiteX57" fmla="*/ 4031335 w 8037833"/>
              <a:gd name="connsiteY57" fmla="*/ 3747479 h 3784177"/>
              <a:gd name="connsiteX58" fmla="*/ 3985774 w 8037833"/>
              <a:gd name="connsiteY58" fmla="*/ 3736547 h 3784177"/>
              <a:gd name="connsiteX59" fmla="*/ 3979769 w 8037833"/>
              <a:gd name="connsiteY59" fmla="*/ 3738769 h 3784177"/>
              <a:gd name="connsiteX60" fmla="*/ 3950014 w 8037833"/>
              <a:gd name="connsiteY60" fmla="*/ 3726942 h 3784177"/>
              <a:gd name="connsiteX61" fmla="*/ 3934671 w 8037833"/>
              <a:gd name="connsiteY61" fmla="*/ 3723339 h 3784177"/>
              <a:gd name="connsiteX62" fmla="*/ 3930274 w 8037833"/>
              <a:gd name="connsiteY62" fmla="*/ 3717148 h 3784177"/>
              <a:gd name="connsiteX63" fmla="*/ 3907660 w 8037833"/>
              <a:gd name="connsiteY63" fmla="*/ 3714456 h 3784177"/>
              <a:gd name="connsiteX64" fmla="*/ 3905087 w 8037833"/>
              <a:gd name="connsiteY64" fmla="*/ 3716098 h 3784177"/>
              <a:gd name="connsiteX65" fmla="*/ 3886347 w 8037833"/>
              <a:gd name="connsiteY65" fmla="*/ 3706620 h 3784177"/>
              <a:gd name="connsiteX66" fmla="*/ 3870533 w 8037833"/>
              <a:gd name="connsiteY66" fmla="*/ 3689905 h 3784177"/>
              <a:gd name="connsiteX67" fmla="*/ 3678563 w 8037833"/>
              <a:gd name="connsiteY67" fmla="*/ 3694486 h 3784177"/>
              <a:gd name="connsiteX68" fmla="*/ 3524121 w 8037833"/>
              <a:gd name="connsiteY68" fmla="*/ 3642736 h 3784177"/>
              <a:gd name="connsiteX69" fmla="*/ 3432153 w 8037833"/>
              <a:gd name="connsiteY69" fmla="*/ 3667780 h 3784177"/>
              <a:gd name="connsiteX70" fmla="*/ 3373519 w 8037833"/>
              <a:gd name="connsiteY70" fmla="*/ 3665785 h 3784177"/>
              <a:gd name="connsiteX71" fmla="*/ 3114267 w 8037833"/>
              <a:gd name="connsiteY71" fmla="*/ 3638983 h 3784177"/>
              <a:gd name="connsiteX72" fmla="*/ 3048270 w 8037833"/>
              <a:gd name="connsiteY72" fmla="*/ 3649949 h 3784177"/>
              <a:gd name="connsiteX73" fmla="*/ 2989722 w 8037833"/>
              <a:gd name="connsiteY73" fmla="*/ 3623230 h 3784177"/>
              <a:gd name="connsiteX74" fmla="*/ 2965734 w 8037833"/>
              <a:gd name="connsiteY74" fmla="*/ 3635676 h 3784177"/>
              <a:gd name="connsiteX75" fmla="*/ 2961603 w 8037833"/>
              <a:gd name="connsiteY75" fmla="*/ 3638221 h 3784177"/>
              <a:gd name="connsiteX76" fmla="*/ 2944959 w 8037833"/>
              <a:gd name="connsiteY76" fmla="*/ 3639723 h 3784177"/>
              <a:gd name="connsiteX77" fmla="*/ 2940402 w 8037833"/>
              <a:gd name="connsiteY77" fmla="*/ 3651000 h 3784177"/>
              <a:gd name="connsiteX78" fmla="*/ 2915449 w 8037833"/>
              <a:gd name="connsiteY78" fmla="*/ 3661039 h 3784177"/>
              <a:gd name="connsiteX79" fmla="*/ 2884777 w 8037833"/>
              <a:gd name="connsiteY79" fmla="*/ 3660775 h 3784177"/>
              <a:gd name="connsiteX80" fmla="*/ 2739034 w 8037833"/>
              <a:gd name="connsiteY80" fmla="*/ 3647396 h 3784177"/>
              <a:gd name="connsiteX81" fmla="*/ 2651827 w 8037833"/>
              <a:gd name="connsiteY81" fmla="*/ 3646306 h 3784177"/>
              <a:gd name="connsiteX82" fmla="*/ 2618680 w 8037833"/>
              <a:gd name="connsiteY82" fmla="*/ 3656755 h 3784177"/>
              <a:gd name="connsiteX83" fmla="*/ 2572404 w 8037833"/>
              <a:gd name="connsiteY83" fmla="*/ 3664043 h 3784177"/>
              <a:gd name="connsiteX84" fmla="*/ 2490721 w 8037833"/>
              <a:gd name="connsiteY84" fmla="*/ 3685313 h 3784177"/>
              <a:gd name="connsiteX85" fmla="*/ 2423704 w 8037833"/>
              <a:gd name="connsiteY85" fmla="*/ 3658079 h 3784177"/>
              <a:gd name="connsiteX86" fmla="*/ 2301172 w 8037833"/>
              <a:gd name="connsiteY86" fmla="*/ 3663053 h 3784177"/>
              <a:gd name="connsiteX87" fmla="*/ 2294102 w 8037833"/>
              <a:gd name="connsiteY87" fmla="*/ 3671151 h 3784177"/>
              <a:gd name="connsiteX88" fmla="*/ 2238966 w 8037833"/>
              <a:gd name="connsiteY88" fmla="*/ 3668777 h 3784177"/>
              <a:gd name="connsiteX89" fmla="*/ 2082844 w 8037833"/>
              <a:gd name="connsiteY89" fmla="*/ 3631994 h 3784177"/>
              <a:gd name="connsiteX90" fmla="*/ 1938480 w 8037833"/>
              <a:gd name="connsiteY90" fmla="*/ 3601439 h 3784177"/>
              <a:gd name="connsiteX91" fmla="*/ 1900166 w 8037833"/>
              <a:gd name="connsiteY91" fmla="*/ 3609358 h 3784177"/>
              <a:gd name="connsiteX92" fmla="*/ 1835976 w 8037833"/>
              <a:gd name="connsiteY92" fmla="*/ 3622065 h 3784177"/>
              <a:gd name="connsiteX93" fmla="*/ 1787830 w 8037833"/>
              <a:gd name="connsiteY93" fmla="*/ 3633173 h 3784177"/>
              <a:gd name="connsiteX94" fmla="*/ 1734224 w 8037833"/>
              <a:gd name="connsiteY94" fmla="*/ 3655593 h 3784177"/>
              <a:gd name="connsiteX95" fmla="*/ 1721989 w 8037833"/>
              <a:gd name="connsiteY95" fmla="*/ 3627298 h 3784177"/>
              <a:gd name="connsiteX96" fmla="*/ 1664576 w 8037833"/>
              <a:gd name="connsiteY96" fmla="*/ 3638572 h 3784177"/>
              <a:gd name="connsiteX97" fmla="*/ 1577459 w 8037833"/>
              <a:gd name="connsiteY97" fmla="*/ 3658824 h 3784177"/>
              <a:gd name="connsiteX98" fmla="*/ 1527269 w 8037833"/>
              <a:gd name="connsiteY98" fmla="*/ 3663088 h 3784177"/>
              <a:gd name="connsiteX99" fmla="*/ 1390118 w 8037833"/>
              <a:gd name="connsiteY99" fmla="*/ 3682789 h 3784177"/>
              <a:gd name="connsiteX100" fmla="*/ 1252698 w 8037833"/>
              <a:gd name="connsiteY100" fmla="*/ 3708662 h 3784177"/>
              <a:gd name="connsiteX101" fmla="*/ 1171039 w 8037833"/>
              <a:gd name="connsiteY101" fmla="*/ 3758642 h 3784177"/>
              <a:gd name="connsiteX102" fmla="*/ 1058106 w 8037833"/>
              <a:gd name="connsiteY102" fmla="*/ 3776166 h 3784177"/>
              <a:gd name="connsiteX103" fmla="*/ 1039167 w 8037833"/>
              <a:gd name="connsiteY103" fmla="*/ 3784177 h 3784177"/>
              <a:gd name="connsiteX104" fmla="*/ 1012958 w 8037833"/>
              <a:gd name="connsiteY104" fmla="*/ 3779206 h 3784177"/>
              <a:gd name="connsiteX105" fmla="*/ 907906 w 8037833"/>
              <a:gd name="connsiteY105" fmla="*/ 3757678 h 3784177"/>
              <a:gd name="connsiteX106" fmla="*/ 825226 w 8037833"/>
              <a:gd name="connsiteY106" fmla="*/ 3726369 h 3784177"/>
              <a:gd name="connsiteX107" fmla="*/ 722264 w 8037833"/>
              <a:gd name="connsiteY107" fmla="*/ 3747612 h 3784177"/>
              <a:gd name="connsiteX108" fmla="*/ 659460 w 8037833"/>
              <a:gd name="connsiteY108" fmla="*/ 3740429 h 3784177"/>
              <a:gd name="connsiteX109" fmla="*/ 556552 w 8037833"/>
              <a:gd name="connsiteY109" fmla="*/ 3739124 h 3784177"/>
              <a:gd name="connsiteX110" fmla="*/ 445444 w 8037833"/>
              <a:gd name="connsiteY110" fmla="*/ 3764831 h 3784177"/>
              <a:gd name="connsiteX111" fmla="*/ 393295 w 8037833"/>
              <a:gd name="connsiteY111" fmla="*/ 3753097 h 3784177"/>
              <a:gd name="connsiteX112" fmla="*/ 339711 w 8037833"/>
              <a:gd name="connsiteY112" fmla="*/ 3718242 h 3784177"/>
              <a:gd name="connsiteX113" fmla="*/ 222239 w 8037833"/>
              <a:gd name="connsiteY113" fmla="*/ 3672335 h 3784177"/>
              <a:gd name="connsiteX114" fmla="*/ 163578 w 8037833"/>
              <a:gd name="connsiteY114" fmla="*/ 3656292 h 3784177"/>
              <a:gd name="connsiteX115" fmla="*/ 72220 w 8037833"/>
              <a:gd name="connsiteY115" fmla="*/ 3645272 h 3784177"/>
              <a:gd name="connsiteX116" fmla="*/ 44395 w 8037833"/>
              <a:gd name="connsiteY116" fmla="*/ 3639455 h 3784177"/>
              <a:gd name="connsiteX117" fmla="*/ 1962 w 8037833"/>
              <a:gd name="connsiteY117" fmla="*/ 3635948 h 3784177"/>
              <a:gd name="connsiteX118" fmla="*/ 0 w 8037833"/>
              <a:gd name="connsiteY118" fmla="*/ 3635261 h 3784177"/>
              <a:gd name="connsiteX119" fmla="*/ 0 w 8037833"/>
              <a:gd name="connsiteY11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835383 w 8037833"/>
              <a:gd name="connsiteY23" fmla="*/ 3377529 h 3784177"/>
              <a:gd name="connsiteX24" fmla="*/ 5746050 w 8037833"/>
              <a:gd name="connsiteY24" fmla="*/ 3426142 h 3784177"/>
              <a:gd name="connsiteX25" fmla="*/ 5613670 w 8037833"/>
              <a:gd name="connsiteY25" fmla="*/ 3428671 h 3784177"/>
              <a:gd name="connsiteX26" fmla="*/ 5535334 w 8037833"/>
              <a:gd name="connsiteY26" fmla="*/ 3437044 h 3784177"/>
              <a:gd name="connsiteX27" fmla="*/ 5506940 w 8037833"/>
              <a:gd name="connsiteY27" fmla="*/ 3450999 h 3784177"/>
              <a:gd name="connsiteX28" fmla="*/ 5466372 w 8037833"/>
              <a:gd name="connsiteY28" fmla="*/ 3463245 h 3784177"/>
              <a:gd name="connsiteX29" fmla="*/ 5395833 w 8037833"/>
              <a:gd name="connsiteY29" fmla="*/ 3493194 h 3784177"/>
              <a:gd name="connsiteX30" fmla="*/ 5305325 w 8037833"/>
              <a:gd name="connsiteY30" fmla="*/ 3505200 h 3784177"/>
              <a:gd name="connsiteX31" fmla="*/ 5223043 w 8037833"/>
              <a:gd name="connsiteY31" fmla="*/ 3491664 h 3784177"/>
              <a:gd name="connsiteX32" fmla="*/ 5217733 w 8037833"/>
              <a:gd name="connsiteY32" fmla="*/ 3500463 h 3784177"/>
              <a:gd name="connsiteX33" fmla="*/ 5167992 w 8037833"/>
              <a:gd name="connsiteY33" fmla="*/ 3504085 h 3784177"/>
              <a:gd name="connsiteX34" fmla="*/ 4987020 w 8037833"/>
              <a:gd name="connsiteY34" fmla="*/ 3461263 h 3784177"/>
              <a:gd name="connsiteX35" fmla="*/ 4890003 w 8037833"/>
              <a:gd name="connsiteY35" fmla="*/ 3469874 h 3784177"/>
              <a:gd name="connsiteX36" fmla="*/ 4856654 w 8037833"/>
              <a:gd name="connsiteY36" fmla="*/ 3481880 h 3784177"/>
              <a:gd name="connsiteX37" fmla="*/ 4800711 w 8037833"/>
              <a:gd name="connsiteY37" fmla="*/ 3501441 h 3784177"/>
              <a:gd name="connsiteX38" fmla="*/ 4761569 w 8037833"/>
              <a:gd name="connsiteY38" fmla="*/ 3538103 h 3784177"/>
              <a:gd name="connsiteX39" fmla="*/ 4713734 w 8037833"/>
              <a:gd name="connsiteY39" fmla="*/ 3545724 h 3784177"/>
              <a:gd name="connsiteX40" fmla="*/ 4699169 w 8037833"/>
              <a:gd name="connsiteY40" fmla="*/ 3518988 h 3784177"/>
              <a:gd name="connsiteX41" fmla="*/ 4649120 w 8037833"/>
              <a:gd name="connsiteY41" fmla="*/ 3536392 h 3784177"/>
              <a:gd name="connsiteX42" fmla="*/ 4573578 w 8037833"/>
              <a:gd name="connsiteY42" fmla="*/ 3565923 h 3784177"/>
              <a:gd name="connsiteX43" fmla="*/ 4529117 w 8037833"/>
              <a:gd name="connsiteY43" fmla="*/ 3575592 h 3784177"/>
              <a:gd name="connsiteX44" fmla="*/ 4408641 w 8037833"/>
              <a:gd name="connsiteY44" fmla="*/ 3610000 h 3784177"/>
              <a:gd name="connsiteX45" fmla="*/ 4356402 w 8037833"/>
              <a:gd name="connsiteY45" fmla="*/ 3642792 h 3784177"/>
              <a:gd name="connsiteX46" fmla="*/ 4270245 w 8037833"/>
              <a:gd name="connsiteY46" fmla="*/ 3665789 h 3784177"/>
              <a:gd name="connsiteX47" fmla="*/ 4208725 w 8037833"/>
              <a:gd name="connsiteY47" fmla="*/ 3704841 h 3784177"/>
              <a:gd name="connsiteX48" fmla="*/ 4201632 w 8037833"/>
              <a:gd name="connsiteY48" fmla="*/ 3702602 h 3784177"/>
              <a:gd name="connsiteX49" fmla="*/ 4191289 w 8037833"/>
              <a:gd name="connsiteY49" fmla="*/ 3702380 h 3784177"/>
              <a:gd name="connsiteX50" fmla="*/ 4191039 w 8037833"/>
              <a:gd name="connsiteY50" fmla="*/ 3702831 h 3784177"/>
              <a:gd name="connsiteX51" fmla="*/ 4181340 w 8037833"/>
              <a:gd name="connsiteY51" fmla="*/ 3701729 h 3784177"/>
              <a:gd name="connsiteX52" fmla="*/ 4133816 w 8037833"/>
              <a:gd name="connsiteY52" fmla="*/ 3690565 h 3784177"/>
              <a:gd name="connsiteX53" fmla="*/ 4071732 w 8037833"/>
              <a:gd name="connsiteY53" fmla="*/ 3732513 h 3784177"/>
              <a:gd name="connsiteX54" fmla="*/ 4045924 w 8037833"/>
              <a:gd name="connsiteY54" fmla="*/ 3739404 h 3784177"/>
              <a:gd name="connsiteX55" fmla="*/ 4032171 w 8037833"/>
              <a:gd name="connsiteY55" fmla="*/ 3745523 h 3784177"/>
              <a:gd name="connsiteX56" fmla="*/ 4031335 w 8037833"/>
              <a:gd name="connsiteY56" fmla="*/ 3747479 h 3784177"/>
              <a:gd name="connsiteX57" fmla="*/ 3985774 w 8037833"/>
              <a:gd name="connsiteY57" fmla="*/ 3736547 h 3784177"/>
              <a:gd name="connsiteX58" fmla="*/ 3979769 w 8037833"/>
              <a:gd name="connsiteY58" fmla="*/ 3738769 h 3784177"/>
              <a:gd name="connsiteX59" fmla="*/ 3950014 w 8037833"/>
              <a:gd name="connsiteY59" fmla="*/ 3726942 h 3784177"/>
              <a:gd name="connsiteX60" fmla="*/ 3934671 w 8037833"/>
              <a:gd name="connsiteY60" fmla="*/ 3723339 h 3784177"/>
              <a:gd name="connsiteX61" fmla="*/ 3930274 w 8037833"/>
              <a:gd name="connsiteY61" fmla="*/ 3717148 h 3784177"/>
              <a:gd name="connsiteX62" fmla="*/ 3907660 w 8037833"/>
              <a:gd name="connsiteY62" fmla="*/ 3714456 h 3784177"/>
              <a:gd name="connsiteX63" fmla="*/ 3905087 w 8037833"/>
              <a:gd name="connsiteY63" fmla="*/ 3716098 h 3784177"/>
              <a:gd name="connsiteX64" fmla="*/ 3886347 w 8037833"/>
              <a:gd name="connsiteY64" fmla="*/ 3706620 h 3784177"/>
              <a:gd name="connsiteX65" fmla="*/ 3870533 w 8037833"/>
              <a:gd name="connsiteY65" fmla="*/ 3689905 h 3784177"/>
              <a:gd name="connsiteX66" fmla="*/ 3678563 w 8037833"/>
              <a:gd name="connsiteY66" fmla="*/ 3694486 h 3784177"/>
              <a:gd name="connsiteX67" fmla="*/ 3524121 w 8037833"/>
              <a:gd name="connsiteY67" fmla="*/ 3642736 h 3784177"/>
              <a:gd name="connsiteX68" fmla="*/ 3432153 w 8037833"/>
              <a:gd name="connsiteY68" fmla="*/ 3667780 h 3784177"/>
              <a:gd name="connsiteX69" fmla="*/ 3373519 w 8037833"/>
              <a:gd name="connsiteY69" fmla="*/ 3665785 h 3784177"/>
              <a:gd name="connsiteX70" fmla="*/ 3114267 w 8037833"/>
              <a:gd name="connsiteY70" fmla="*/ 3638983 h 3784177"/>
              <a:gd name="connsiteX71" fmla="*/ 3048270 w 8037833"/>
              <a:gd name="connsiteY71" fmla="*/ 3649949 h 3784177"/>
              <a:gd name="connsiteX72" fmla="*/ 2989722 w 8037833"/>
              <a:gd name="connsiteY72" fmla="*/ 3623230 h 3784177"/>
              <a:gd name="connsiteX73" fmla="*/ 2965734 w 8037833"/>
              <a:gd name="connsiteY73" fmla="*/ 3635676 h 3784177"/>
              <a:gd name="connsiteX74" fmla="*/ 2961603 w 8037833"/>
              <a:gd name="connsiteY74" fmla="*/ 3638221 h 3784177"/>
              <a:gd name="connsiteX75" fmla="*/ 2944959 w 8037833"/>
              <a:gd name="connsiteY75" fmla="*/ 3639723 h 3784177"/>
              <a:gd name="connsiteX76" fmla="*/ 2940402 w 8037833"/>
              <a:gd name="connsiteY76" fmla="*/ 3651000 h 3784177"/>
              <a:gd name="connsiteX77" fmla="*/ 2915449 w 8037833"/>
              <a:gd name="connsiteY77" fmla="*/ 3661039 h 3784177"/>
              <a:gd name="connsiteX78" fmla="*/ 2884777 w 8037833"/>
              <a:gd name="connsiteY78" fmla="*/ 3660775 h 3784177"/>
              <a:gd name="connsiteX79" fmla="*/ 2739034 w 8037833"/>
              <a:gd name="connsiteY79" fmla="*/ 3647396 h 3784177"/>
              <a:gd name="connsiteX80" fmla="*/ 2651827 w 8037833"/>
              <a:gd name="connsiteY80" fmla="*/ 3646306 h 3784177"/>
              <a:gd name="connsiteX81" fmla="*/ 2618680 w 8037833"/>
              <a:gd name="connsiteY81" fmla="*/ 3656755 h 3784177"/>
              <a:gd name="connsiteX82" fmla="*/ 2572404 w 8037833"/>
              <a:gd name="connsiteY82" fmla="*/ 3664043 h 3784177"/>
              <a:gd name="connsiteX83" fmla="*/ 2490721 w 8037833"/>
              <a:gd name="connsiteY83" fmla="*/ 3685313 h 3784177"/>
              <a:gd name="connsiteX84" fmla="*/ 2423704 w 8037833"/>
              <a:gd name="connsiteY84" fmla="*/ 3658079 h 3784177"/>
              <a:gd name="connsiteX85" fmla="*/ 2301172 w 8037833"/>
              <a:gd name="connsiteY85" fmla="*/ 3663053 h 3784177"/>
              <a:gd name="connsiteX86" fmla="*/ 2294102 w 8037833"/>
              <a:gd name="connsiteY86" fmla="*/ 3671151 h 3784177"/>
              <a:gd name="connsiteX87" fmla="*/ 2238966 w 8037833"/>
              <a:gd name="connsiteY87" fmla="*/ 3668777 h 3784177"/>
              <a:gd name="connsiteX88" fmla="*/ 2082844 w 8037833"/>
              <a:gd name="connsiteY88" fmla="*/ 3631994 h 3784177"/>
              <a:gd name="connsiteX89" fmla="*/ 1938480 w 8037833"/>
              <a:gd name="connsiteY89" fmla="*/ 3601439 h 3784177"/>
              <a:gd name="connsiteX90" fmla="*/ 1900166 w 8037833"/>
              <a:gd name="connsiteY90" fmla="*/ 3609358 h 3784177"/>
              <a:gd name="connsiteX91" fmla="*/ 1835976 w 8037833"/>
              <a:gd name="connsiteY91" fmla="*/ 3622065 h 3784177"/>
              <a:gd name="connsiteX92" fmla="*/ 1787830 w 8037833"/>
              <a:gd name="connsiteY92" fmla="*/ 3633173 h 3784177"/>
              <a:gd name="connsiteX93" fmla="*/ 1734224 w 8037833"/>
              <a:gd name="connsiteY93" fmla="*/ 3655593 h 3784177"/>
              <a:gd name="connsiteX94" fmla="*/ 1721989 w 8037833"/>
              <a:gd name="connsiteY94" fmla="*/ 3627298 h 3784177"/>
              <a:gd name="connsiteX95" fmla="*/ 1664576 w 8037833"/>
              <a:gd name="connsiteY95" fmla="*/ 3638572 h 3784177"/>
              <a:gd name="connsiteX96" fmla="*/ 1577459 w 8037833"/>
              <a:gd name="connsiteY96" fmla="*/ 3658824 h 3784177"/>
              <a:gd name="connsiteX97" fmla="*/ 1527269 w 8037833"/>
              <a:gd name="connsiteY97" fmla="*/ 3663088 h 3784177"/>
              <a:gd name="connsiteX98" fmla="*/ 1390118 w 8037833"/>
              <a:gd name="connsiteY98" fmla="*/ 3682789 h 3784177"/>
              <a:gd name="connsiteX99" fmla="*/ 1252698 w 8037833"/>
              <a:gd name="connsiteY99" fmla="*/ 3708662 h 3784177"/>
              <a:gd name="connsiteX100" fmla="*/ 1171039 w 8037833"/>
              <a:gd name="connsiteY100" fmla="*/ 3758642 h 3784177"/>
              <a:gd name="connsiteX101" fmla="*/ 1058106 w 8037833"/>
              <a:gd name="connsiteY101" fmla="*/ 3776166 h 3784177"/>
              <a:gd name="connsiteX102" fmla="*/ 1039167 w 8037833"/>
              <a:gd name="connsiteY102" fmla="*/ 3784177 h 3784177"/>
              <a:gd name="connsiteX103" fmla="*/ 1012958 w 8037833"/>
              <a:gd name="connsiteY103" fmla="*/ 3779206 h 3784177"/>
              <a:gd name="connsiteX104" fmla="*/ 907906 w 8037833"/>
              <a:gd name="connsiteY104" fmla="*/ 3757678 h 3784177"/>
              <a:gd name="connsiteX105" fmla="*/ 825226 w 8037833"/>
              <a:gd name="connsiteY105" fmla="*/ 3726369 h 3784177"/>
              <a:gd name="connsiteX106" fmla="*/ 722264 w 8037833"/>
              <a:gd name="connsiteY106" fmla="*/ 3747612 h 3784177"/>
              <a:gd name="connsiteX107" fmla="*/ 659460 w 8037833"/>
              <a:gd name="connsiteY107" fmla="*/ 3740429 h 3784177"/>
              <a:gd name="connsiteX108" fmla="*/ 556552 w 8037833"/>
              <a:gd name="connsiteY108" fmla="*/ 3739124 h 3784177"/>
              <a:gd name="connsiteX109" fmla="*/ 445444 w 8037833"/>
              <a:gd name="connsiteY109" fmla="*/ 3764831 h 3784177"/>
              <a:gd name="connsiteX110" fmla="*/ 393295 w 8037833"/>
              <a:gd name="connsiteY110" fmla="*/ 3753097 h 3784177"/>
              <a:gd name="connsiteX111" fmla="*/ 339711 w 8037833"/>
              <a:gd name="connsiteY111" fmla="*/ 3718242 h 3784177"/>
              <a:gd name="connsiteX112" fmla="*/ 222239 w 8037833"/>
              <a:gd name="connsiteY112" fmla="*/ 3672335 h 3784177"/>
              <a:gd name="connsiteX113" fmla="*/ 163578 w 8037833"/>
              <a:gd name="connsiteY113" fmla="*/ 3656292 h 3784177"/>
              <a:gd name="connsiteX114" fmla="*/ 72220 w 8037833"/>
              <a:gd name="connsiteY114" fmla="*/ 3645272 h 3784177"/>
              <a:gd name="connsiteX115" fmla="*/ 44395 w 8037833"/>
              <a:gd name="connsiteY115" fmla="*/ 3639455 h 3784177"/>
              <a:gd name="connsiteX116" fmla="*/ 1962 w 8037833"/>
              <a:gd name="connsiteY116" fmla="*/ 3635948 h 3784177"/>
              <a:gd name="connsiteX117" fmla="*/ 0 w 8037833"/>
              <a:gd name="connsiteY117" fmla="*/ 3635261 h 3784177"/>
              <a:gd name="connsiteX118" fmla="*/ 0 w 8037833"/>
              <a:gd name="connsiteY11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835383 w 8037833"/>
              <a:gd name="connsiteY23" fmla="*/ 3377529 h 3784177"/>
              <a:gd name="connsiteX24" fmla="*/ 5746050 w 8037833"/>
              <a:gd name="connsiteY24" fmla="*/ 3426142 h 3784177"/>
              <a:gd name="connsiteX25" fmla="*/ 5613670 w 8037833"/>
              <a:gd name="connsiteY25" fmla="*/ 3428671 h 3784177"/>
              <a:gd name="connsiteX26" fmla="*/ 5535334 w 8037833"/>
              <a:gd name="connsiteY26" fmla="*/ 3437044 h 3784177"/>
              <a:gd name="connsiteX27" fmla="*/ 5506940 w 8037833"/>
              <a:gd name="connsiteY27" fmla="*/ 3450999 h 3784177"/>
              <a:gd name="connsiteX28" fmla="*/ 5466372 w 8037833"/>
              <a:gd name="connsiteY28" fmla="*/ 3463245 h 3784177"/>
              <a:gd name="connsiteX29" fmla="*/ 5395833 w 8037833"/>
              <a:gd name="connsiteY29" fmla="*/ 3493194 h 3784177"/>
              <a:gd name="connsiteX30" fmla="*/ 5305325 w 8037833"/>
              <a:gd name="connsiteY30" fmla="*/ 3505200 h 3784177"/>
              <a:gd name="connsiteX31" fmla="*/ 5223043 w 8037833"/>
              <a:gd name="connsiteY31" fmla="*/ 3491664 h 3784177"/>
              <a:gd name="connsiteX32" fmla="*/ 5217733 w 8037833"/>
              <a:gd name="connsiteY32" fmla="*/ 3500463 h 3784177"/>
              <a:gd name="connsiteX33" fmla="*/ 5167992 w 8037833"/>
              <a:gd name="connsiteY33" fmla="*/ 3504085 h 3784177"/>
              <a:gd name="connsiteX34" fmla="*/ 4987020 w 8037833"/>
              <a:gd name="connsiteY34" fmla="*/ 3461263 h 3784177"/>
              <a:gd name="connsiteX35" fmla="*/ 4890003 w 8037833"/>
              <a:gd name="connsiteY35" fmla="*/ 3469874 h 3784177"/>
              <a:gd name="connsiteX36" fmla="*/ 4856654 w 8037833"/>
              <a:gd name="connsiteY36" fmla="*/ 3481880 h 3784177"/>
              <a:gd name="connsiteX37" fmla="*/ 4800711 w 8037833"/>
              <a:gd name="connsiteY37" fmla="*/ 3501441 h 3784177"/>
              <a:gd name="connsiteX38" fmla="*/ 4761569 w 8037833"/>
              <a:gd name="connsiteY38" fmla="*/ 3538103 h 3784177"/>
              <a:gd name="connsiteX39" fmla="*/ 4713734 w 8037833"/>
              <a:gd name="connsiteY39" fmla="*/ 3545724 h 3784177"/>
              <a:gd name="connsiteX40" fmla="*/ 4699169 w 8037833"/>
              <a:gd name="connsiteY40" fmla="*/ 3518988 h 3784177"/>
              <a:gd name="connsiteX41" fmla="*/ 4649120 w 8037833"/>
              <a:gd name="connsiteY41" fmla="*/ 3536392 h 3784177"/>
              <a:gd name="connsiteX42" fmla="*/ 4573578 w 8037833"/>
              <a:gd name="connsiteY42" fmla="*/ 3565923 h 3784177"/>
              <a:gd name="connsiteX43" fmla="*/ 4529117 w 8037833"/>
              <a:gd name="connsiteY43" fmla="*/ 3575592 h 3784177"/>
              <a:gd name="connsiteX44" fmla="*/ 4408641 w 8037833"/>
              <a:gd name="connsiteY44" fmla="*/ 3610000 h 3784177"/>
              <a:gd name="connsiteX45" fmla="*/ 4356402 w 8037833"/>
              <a:gd name="connsiteY45" fmla="*/ 3642792 h 3784177"/>
              <a:gd name="connsiteX46" fmla="*/ 4270245 w 8037833"/>
              <a:gd name="connsiteY46" fmla="*/ 3665789 h 3784177"/>
              <a:gd name="connsiteX47" fmla="*/ 4208725 w 8037833"/>
              <a:gd name="connsiteY47" fmla="*/ 3704841 h 3784177"/>
              <a:gd name="connsiteX48" fmla="*/ 4201632 w 8037833"/>
              <a:gd name="connsiteY48" fmla="*/ 3702602 h 3784177"/>
              <a:gd name="connsiteX49" fmla="*/ 4191289 w 8037833"/>
              <a:gd name="connsiteY49" fmla="*/ 3702380 h 3784177"/>
              <a:gd name="connsiteX50" fmla="*/ 4191039 w 8037833"/>
              <a:gd name="connsiteY50" fmla="*/ 3702831 h 3784177"/>
              <a:gd name="connsiteX51" fmla="*/ 4181340 w 8037833"/>
              <a:gd name="connsiteY51" fmla="*/ 3701729 h 3784177"/>
              <a:gd name="connsiteX52" fmla="*/ 4133816 w 8037833"/>
              <a:gd name="connsiteY52" fmla="*/ 3690565 h 3784177"/>
              <a:gd name="connsiteX53" fmla="*/ 4071732 w 8037833"/>
              <a:gd name="connsiteY53" fmla="*/ 3732513 h 3784177"/>
              <a:gd name="connsiteX54" fmla="*/ 4045924 w 8037833"/>
              <a:gd name="connsiteY54" fmla="*/ 3739404 h 3784177"/>
              <a:gd name="connsiteX55" fmla="*/ 4032171 w 8037833"/>
              <a:gd name="connsiteY55" fmla="*/ 3745523 h 3784177"/>
              <a:gd name="connsiteX56" fmla="*/ 4031335 w 8037833"/>
              <a:gd name="connsiteY56" fmla="*/ 3747479 h 3784177"/>
              <a:gd name="connsiteX57" fmla="*/ 3985774 w 8037833"/>
              <a:gd name="connsiteY57" fmla="*/ 3736547 h 3784177"/>
              <a:gd name="connsiteX58" fmla="*/ 3979769 w 8037833"/>
              <a:gd name="connsiteY58" fmla="*/ 3738769 h 3784177"/>
              <a:gd name="connsiteX59" fmla="*/ 3950014 w 8037833"/>
              <a:gd name="connsiteY59" fmla="*/ 3726942 h 3784177"/>
              <a:gd name="connsiteX60" fmla="*/ 3934671 w 8037833"/>
              <a:gd name="connsiteY60" fmla="*/ 3723339 h 3784177"/>
              <a:gd name="connsiteX61" fmla="*/ 3930274 w 8037833"/>
              <a:gd name="connsiteY61" fmla="*/ 3717148 h 3784177"/>
              <a:gd name="connsiteX62" fmla="*/ 3907660 w 8037833"/>
              <a:gd name="connsiteY62" fmla="*/ 3714456 h 3784177"/>
              <a:gd name="connsiteX63" fmla="*/ 3905087 w 8037833"/>
              <a:gd name="connsiteY63" fmla="*/ 3716098 h 3784177"/>
              <a:gd name="connsiteX64" fmla="*/ 3886347 w 8037833"/>
              <a:gd name="connsiteY64" fmla="*/ 3706620 h 3784177"/>
              <a:gd name="connsiteX65" fmla="*/ 3870533 w 8037833"/>
              <a:gd name="connsiteY65" fmla="*/ 3689905 h 3784177"/>
              <a:gd name="connsiteX66" fmla="*/ 3678563 w 8037833"/>
              <a:gd name="connsiteY66" fmla="*/ 3694486 h 3784177"/>
              <a:gd name="connsiteX67" fmla="*/ 3524121 w 8037833"/>
              <a:gd name="connsiteY67" fmla="*/ 3642736 h 3784177"/>
              <a:gd name="connsiteX68" fmla="*/ 3432153 w 8037833"/>
              <a:gd name="connsiteY68" fmla="*/ 3667780 h 3784177"/>
              <a:gd name="connsiteX69" fmla="*/ 3373519 w 8037833"/>
              <a:gd name="connsiteY69" fmla="*/ 3665785 h 3784177"/>
              <a:gd name="connsiteX70" fmla="*/ 3114267 w 8037833"/>
              <a:gd name="connsiteY70" fmla="*/ 3638983 h 3784177"/>
              <a:gd name="connsiteX71" fmla="*/ 3048270 w 8037833"/>
              <a:gd name="connsiteY71" fmla="*/ 3649949 h 3784177"/>
              <a:gd name="connsiteX72" fmla="*/ 2989722 w 8037833"/>
              <a:gd name="connsiteY72" fmla="*/ 3623230 h 3784177"/>
              <a:gd name="connsiteX73" fmla="*/ 2965734 w 8037833"/>
              <a:gd name="connsiteY73" fmla="*/ 3635676 h 3784177"/>
              <a:gd name="connsiteX74" fmla="*/ 2961603 w 8037833"/>
              <a:gd name="connsiteY74" fmla="*/ 3638221 h 3784177"/>
              <a:gd name="connsiteX75" fmla="*/ 2944959 w 8037833"/>
              <a:gd name="connsiteY75" fmla="*/ 3639723 h 3784177"/>
              <a:gd name="connsiteX76" fmla="*/ 2940402 w 8037833"/>
              <a:gd name="connsiteY76" fmla="*/ 3651000 h 3784177"/>
              <a:gd name="connsiteX77" fmla="*/ 2915449 w 8037833"/>
              <a:gd name="connsiteY77" fmla="*/ 3661039 h 3784177"/>
              <a:gd name="connsiteX78" fmla="*/ 2884777 w 8037833"/>
              <a:gd name="connsiteY78" fmla="*/ 3660775 h 3784177"/>
              <a:gd name="connsiteX79" fmla="*/ 2739034 w 8037833"/>
              <a:gd name="connsiteY79" fmla="*/ 3647396 h 3784177"/>
              <a:gd name="connsiteX80" fmla="*/ 2651827 w 8037833"/>
              <a:gd name="connsiteY80" fmla="*/ 3646306 h 3784177"/>
              <a:gd name="connsiteX81" fmla="*/ 2618680 w 8037833"/>
              <a:gd name="connsiteY81" fmla="*/ 3656755 h 3784177"/>
              <a:gd name="connsiteX82" fmla="*/ 2572404 w 8037833"/>
              <a:gd name="connsiteY82" fmla="*/ 3664043 h 3784177"/>
              <a:gd name="connsiteX83" fmla="*/ 2490721 w 8037833"/>
              <a:gd name="connsiteY83" fmla="*/ 3685313 h 3784177"/>
              <a:gd name="connsiteX84" fmla="*/ 2423704 w 8037833"/>
              <a:gd name="connsiteY84" fmla="*/ 3658079 h 3784177"/>
              <a:gd name="connsiteX85" fmla="*/ 2301172 w 8037833"/>
              <a:gd name="connsiteY85" fmla="*/ 3663053 h 3784177"/>
              <a:gd name="connsiteX86" fmla="*/ 2294102 w 8037833"/>
              <a:gd name="connsiteY86" fmla="*/ 3671151 h 3784177"/>
              <a:gd name="connsiteX87" fmla="*/ 2238966 w 8037833"/>
              <a:gd name="connsiteY87" fmla="*/ 3668777 h 3784177"/>
              <a:gd name="connsiteX88" fmla="*/ 2082844 w 8037833"/>
              <a:gd name="connsiteY88" fmla="*/ 3631994 h 3784177"/>
              <a:gd name="connsiteX89" fmla="*/ 1938480 w 8037833"/>
              <a:gd name="connsiteY89" fmla="*/ 3601439 h 3784177"/>
              <a:gd name="connsiteX90" fmla="*/ 1900166 w 8037833"/>
              <a:gd name="connsiteY90" fmla="*/ 3609358 h 3784177"/>
              <a:gd name="connsiteX91" fmla="*/ 1835976 w 8037833"/>
              <a:gd name="connsiteY91" fmla="*/ 3622065 h 3784177"/>
              <a:gd name="connsiteX92" fmla="*/ 1787830 w 8037833"/>
              <a:gd name="connsiteY92" fmla="*/ 3633173 h 3784177"/>
              <a:gd name="connsiteX93" fmla="*/ 1734224 w 8037833"/>
              <a:gd name="connsiteY93" fmla="*/ 3655593 h 3784177"/>
              <a:gd name="connsiteX94" fmla="*/ 1721989 w 8037833"/>
              <a:gd name="connsiteY94" fmla="*/ 3627298 h 3784177"/>
              <a:gd name="connsiteX95" fmla="*/ 1664576 w 8037833"/>
              <a:gd name="connsiteY95" fmla="*/ 3638572 h 3784177"/>
              <a:gd name="connsiteX96" fmla="*/ 1577459 w 8037833"/>
              <a:gd name="connsiteY96" fmla="*/ 3658824 h 3784177"/>
              <a:gd name="connsiteX97" fmla="*/ 1527269 w 8037833"/>
              <a:gd name="connsiteY97" fmla="*/ 3663088 h 3784177"/>
              <a:gd name="connsiteX98" fmla="*/ 1390118 w 8037833"/>
              <a:gd name="connsiteY98" fmla="*/ 3682789 h 3784177"/>
              <a:gd name="connsiteX99" fmla="*/ 1252698 w 8037833"/>
              <a:gd name="connsiteY99" fmla="*/ 3708662 h 3784177"/>
              <a:gd name="connsiteX100" fmla="*/ 1171039 w 8037833"/>
              <a:gd name="connsiteY100" fmla="*/ 3758642 h 3784177"/>
              <a:gd name="connsiteX101" fmla="*/ 1058106 w 8037833"/>
              <a:gd name="connsiteY101" fmla="*/ 3776166 h 3784177"/>
              <a:gd name="connsiteX102" fmla="*/ 1039167 w 8037833"/>
              <a:gd name="connsiteY102" fmla="*/ 3784177 h 3784177"/>
              <a:gd name="connsiteX103" fmla="*/ 1012958 w 8037833"/>
              <a:gd name="connsiteY103" fmla="*/ 3779206 h 3784177"/>
              <a:gd name="connsiteX104" fmla="*/ 907906 w 8037833"/>
              <a:gd name="connsiteY104" fmla="*/ 3757678 h 3784177"/>
              <a:gd name="connsiteX105" fmla="*/ 825226 w 8037833"/>
              <a:gd name="connsiteY105" fmla="*/ 3726369 h 3784177"/>
              <a:gd name="connsiteX106" fmla="*/ 722264 w 8037833"/>
              <a:gd name="connsiteY106" fmla="*/ 3747612 h 3784177"/>
              <a:gd name="connsiteX107" fmla="*/ 659460 w 8037833"/>
              <a:gd name="connsiteY107" fmla="*/ 3740429 h 3784177"/>
              <a:gd name="connsiteX108" fmla="*/ 556552 w 8037833"/>
              <a:gd name="connsiteY108" fmla="*/ 3739124 h 3784177"/>
              <a:gd name="connsiteX109" fmla="*/ 445444 w 8037833"/>
              <a:gd name="connsiteY109" fmla="*/ 3764831 h 3784177"/>
              <a:gd name="connsiteX110" fmla="*/ 393295 w 8037833"/>
              <a:gd name="connsiteY110" fmla="*/ 3753097 h 3784177"/>
              <a:gd name="connsiteX111" fmla="*/ 339711 w 8037833"/>
              <a:gd name="connsiteY111" fmla="*/ 3718242 h 3784177"/>
              <a:gd name="connsiteX112" fmla="*/ 222239 w 8037833"/>
              <a:gd name="connsiteY112" fmla="*/ 3672335 h 3784177"/>
              <a:gd name="connsiteX113" fmla="*/ 163578 w 8037833"/>
              <a:gd name="connsiteY113" fmla="*/ 3656292 h 3784177"/>
              <a:gd name="connsiteX114" fmla="*/ 72220 w 8037833"/>
              <a:gd name="connsiteY114" fmla="*/ 3645272 h 3784177"/>
              <a:gd name="connsiteX115" fmla="*/ 44395 w 8037833"/>
              <a:gd name="connsiteY115" fmla="*/ 3639455 h 3784177"/>
              <a:gd name="connsiteX116" fmla="*/ 1962 w 8037833"/>
              <a:gd name="connsiteY116" fmla="*/ 3635948 h 3784177"/>
              <a:gd name="connsiteX117" fmla="*/ 0 w 8037833"/>
              <a:gd name="connsiteY117" fmla="*/ 3635261 h 3784177"/>
              <a:gd name="connsiteX118" fmla="*/ 0 w 8037833"/>
              <a:gd name="connsiteY11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835383 w 8037833"/>
              <a:gd name="connsiteY23" fmla="*/ 3377529 h 3784177"/>
              <a:gd name="connsiteX24" fmla="*/ 5746050 w 8037833"/>
              <a:gd name="connsiteY24" fmla="*/ 3426142 h 3784177"/>
              <a:gd name="connsiteX25" fmla="*/ 5613670 w 8037833"/>
              <a:gd name="connsiteY25" fmla="*/ 3428671 h 3784177"/>
              <a:gd name="connsiteX26" fmla="*/ 5535334 w 8037833"/>
              <a:gd name="connsiteY26" fmla="*/ 3437044 h 3784177"/>
              <a:gd name="connsiteX27" fmla="*/ 5506940 w 8037833"/>
              <a:gd name="connsiteY27" fmla="*/ 3450999 h 3784177"/>
              <a:gd name="connsiteX28" fmla="*/ 5466372 w 8037833"/>
              <a:gd name="connsiteY28" fmla="*/ 3463245 h 3784177"/>
              <a:gd name="connsiteX29" fmla="*/ 5395833 w 8037833"/>
              <a:gd name="connsiteY29" fmla="*/ 3493194 h 3784177"/>
              <a:gd name="connsiteX30" fmla="*/ 5305325 w 8037833"/>
              <a:gd name="connsiteY30" fmla="*/ 3505200 h 3784177"/>
              <a:gd name="connsiteX31" fmla="*/ 5223043 w 8037833"/>
              <a:gd name="connsiteY31" fmla="*/ 3491664 h 3784177"/>
              <a:gd name="connsiteX32" fmla="*/ 5217733 w 8037833"/>
              <a:gd name="connsiteY32" fmla="*/ 3500463 h 3784177"/>
              <a:gd name="connsiteX33" fmla="*/ 5167992 w 8037833"/>
              <a:gd name="connsiteY33" fmla="*/ 3504085 h 3784177"/>
              <a:gd name="connsiteX34" fmla="*/ 4987020 w 8037833"/>
              <a:gd name="connsiteY34" fmla="*/ 3461263 h 3784177"/>
              <a:gd name="connsiteX35" fmla="*/ 4890003 w 8037833"/>
              <a:gd name="connsiteY35" fmla="*/ 3469874 h 3784177"/>
              <a:gd name="connsiteX36" fmla="*/ 4856654 w 8037833"/>
              <a:gd name="connsiteY36" fmla="*/ 3481880 h 3784177"/>
              <a:gd name="connsiteX37" fmla="*/ 4800711 w 8037833"/>
              <a:gd name="connsiteY37" fmla="*/ 3501441 h 3784177"/>
              <a:gd name="connsiteX38" fmla="*/ 4761569 w 8037833"/>
              <a:gd name="connsiteY38" fmla="*/ 3538103 h 3784177"/>
              <a:gd name="connsiteX39" fmla="*/ 4713734 w 8037833"/>
              <a:gd name="connsiteY39" fmla="*/ 3545724 h 3784177"/>
              <a:gd name="connsiteX40" fmla="*/ 4699169 w 8037833"/>
              <a:gd name="connsiteY40" fmla="*/ 3518988 h 3784177"/>
              <a:gd name="connsiteX41" fmla="*/ 4649120 w 8037833"/>
              <a:gd name="connsiteY41" fmla="*/ 3536392 h 3784177"/>
              <a:gd name="connsiteX42" fmla="*/ 4573578 w 8037833"/>
              <a:gd name="connsiteY42" fmla="*/ 3565923 h 3784177"/>
              <a:gd name="connsiteX43" fmla="*/ 4529117 w 8037833"/>
              <a:gd name="connsiteY43" fmla="*/ 3575592 h 3784177"/>
              <a:gd name="connsiteX44" fmla="*/ 4408641 w 8037833"/>
              <a:gd name="connsiteY44" fmla="*/ 3610000 h 3784177"/>
              <a:gd name="connsiteX45" fmla="*/ 4356402 w 8037833"/>
              <a:gd name="connsiteY45" fmla="*/ 3642792 h 3784177"/>
              <a:gd name="connsiteX46" fmla="*/ 4270245 w 8037833"/>
              <a:gd name="connsiteY46" fmla="*/ 3665789 h 3784177"/>
              <a:gd name="connsiteX47" fmla="*/ 4208725 w 8037833"/>
              <a:gd name="connsiteY47" fmla="*/ 3704841 h 3784177"/>
              <a:gd name="connsiteX48" fmla="*/ 4201632 w 8037833"/>
              <a:gd name="connsiteY48" fmla="*/ 3702602 h 3784177"/>
              <a:gd name="connsiteX49" fmla="*/ 4191289 w 8037833"/>
              <a:gd name="connsiteY49" fmla="*/ 3702380 h 3784177"/>
              <a:gd name="connsiteX50" fmla="*/ 4191039 w 8037833"/>
              <a:gd name="connsiteY50" fmla="*/ 3702831 h 3784177"/>
              <a:gd name="connsiteX51" fmla="*/ 4181340 w 8037833"/>
              <a:gd name="connsiteY51" fmla="*/ 3701729 h 3784177"/>
              <a:gd name="connsiteX52" fmla="*/ 4133816 w 8037833"/>
              <a:gd name="connsiteY52" fmla="*/ 3690565 h 3784177"/>
              <a:gd name="connsiteX53" fmla="*/ 4071732 w 8037833"/>
              <a:gd name="connsiteY53" fmla="*/ 3732513 h 3784177"/>
              <a:gd name="connsiteX54" fmla="*/ 4045924 w 8037833"/>
              <a:gd name="connsiteY54" fmla="*/ 3739404 h 3784177"/>
              <a:gd name="connsiteX55" fmla="*/ 4032171 w 8037833"/>
              <a:gd name="connsiteY55" fmla="*/ 3745523 h 3784177"/>
              <a:gd name="connsiteX56" fmla="*/ 4031335 w 8037833"/>
              <a:gd name="connsiteY56" fmla="*/ 3747479 h 3784177"/>
              <a:gd name="connsiteX57" fmla="*/ 3985774 w 8037833"/>
              <a:gd name="connsiteY57" fmla="*/ 3736547 h 3784177"/>
              <a:gd name="connsiteX58" fmla="*/ 3979769 w 8037833"/>
              <a:gd name="connsiteY58" fmla="*/ 3738769 h 3784177"/>
              <a:gd name="connsiteX59" fmla="*/ 3950014 w 8037833"/>
              <a:gd name="connsiteY59" fmla="*/ 3726942 h 3784177"/>
              <a:gd name="connsiteX60" fmla="*/ 3934671 w 8037833"/>
              <a:gd name="connsiteY60" fmla="*/ 3723339 h 3784177"/>
              <a:gd name="connsiteX61" fmla="*/ 3930274 w 8037833"/>
              <a:gd name="connsiteY61" fmla="*/ 3717148 h 3784177"/>
              <a:gd name="connsiteX62" fmla="*/ 3907660 w 8037833"/>
              <a:gd name="connsiteY62" fmla="*/ 3714456 h 3784177"/>
              <a:gd name="connsiteX63" fmla="*/ 3905087 w 8037833"/>
              <a:gd name="connsiteY63" fmla="*/ 3716098 h 3784177"/>
              <a:gd name="connsiteX64" fmla="*/ 3886347 w 8037833"/>
              <a:gd name="connsiteY64" fmla="*/ 3706620 h 3784177"/>
              <a:gd name="connsiteX65" fmla="*/ 3870533 w 8037833"/>
              <a:gd name="connsiteY65" fmla="*/ 3689905 h 3784177"/>
              <a:gd name="connsiteX66" fmla="*/ 3678563 w 8037833"/>
              <a:gd name="connsiteY66" fmla="*/ 3694486 h 3784177"/>
              <a:gd name="connsiteX67" fmla="*/ 3524121 w 8037833"/>
              <a:gd name="connsiteY67" fmla="*/ 3642736 h 3784177"/>
              <a:gd name="connsiteX68" fmla="*/ 3432153 w 8037833"/>
              <a:gd name="connsiteY68" fmla="*/ 3667780 h 3784177"/>
              <a:gd name="connsiteX69" fmla="*/ 3373519 w 8037833"/>
              <a:gd name="connsiteY69" fmla="*/ 3665785 h 3784177"/>
              <a:gd name="connsiteX70" fmla="*/ 3114267 w 8037833"/>
              <a:gd name="connsiteY70" fmla="*/ 3638983 h 3784177"/>
              <a:gd name="connsiteX71" fmla="*/ 3048270 w 8037833"/>
              <a:gd name="connsiteY71" fmla="*/ 3649949 h 3784177"/>
              <a:gd name="connsiteX72" fmla="*/ 2989722 w 8037833"/>
              <a:gd name="connsiteY72" fmla="*/ 3623230 h 3784177"/>
              <a:gd name="connsiteX73" fmla="*/ 2965734 w 8037833"/>
              <a:gd name="connsiteY73" fmla="*/ 3635676 h 3784177"/>
              <a:gd name="connsiteX74" fmla="*/ 2961603 w 8037833"/>
              <a:gd name="connsiteY74" fmla="*/ 3638221 h 3784177"/>
              <a:gd name="connsiteX75" fmla="*/ 2944959 w 8037833"/>
              <a:gd name="connsiteY75" fmla="*/ 3639723 h 3784177"/>
              <a:gd name="connsiteX76" fmla="*/ 2940402 w 8037833"/>
              <a:gd name="connsiteY76" fmla="*/ 3651000 h 3784177"/>
              <a:gd name="connsiteX77" fmla="*/ 2915449 w 8037833"/>
              <a:gd name="connsiteY77" fmla="*/ 3661039 h 3784177"/>
              <a:gd name="connsiteX78" fmla="*/ 2884777 w 8037833"/>
              <a:gd name="connsiteY78" fmla="*/ 3660775 h 3784177"/>
              <a:gd name="connsiteX79" fmla="*/ 2739034 w 8037833"/>
              <a:gd name="connsiteY79" fmla="*/ 3647396 h 3784177"/>
              <a:gd name="connsiteX80" fmla="*/ 2651827 w 8037833"/>
              <a:gd name="connsiteY80" fmla="*/ 3646306 h 3784177"/>
              <a:gd name="connsiteX81" fmla="*/ 2618680 w 8037833"/>
              <a:gd name="connsiteY81" fmla="*/ 3656755 h 3784177"/>
              <a:gd name="connsiteX82" fmla="*/ 2572404 w 8037833"/>
              <a:gd name="connsiteY82" fmla="*/ 3664043 h 3784177"/>
              <a:gd name="connsiteX83" fmla="*/ 2490721 w 8037833"/>
              <a:gd name="connsiteY83" fmla="*/ 3685313 h 3784177"/>
              <a:gd name="connsiteX84" fmla="*/ 2423704 w 8037833"/>
              <a:gd name="connsiteY84" fmla="*/ 3658079 h 3784177"/>
              <a:gd name="connsiteX85" fmla="*/ 2301172 w 8037833"/>
              <a:gd name="connsiteY85" fmla="*/ 3663053 h 3784177"/>
              <a:gd name="connsiteX86" fmla="*/ 2294102 w 8037833"/>
              <a:gd name="connsiteY86" fmla="*/ 3671151 h 3784177"/>
              <a:gd name="connsiteX87" fmla="*/ 2238966 w 8037833"/>
              <a:gd name="connsiteY87" fmla="*/ 3668777 h 3784177"/>
              <a:gd name="connsiteX88" fmla="*/ 2082844 w 8037833"/>
              <a:gd name="connsiteY88" fmla="*/ 3631994 h 3784177"/>
              <a:gd name="connsiteX89" fmla="*/ 1938480 w 8037833"/>
              <a:gd name="connsiteY89" fmla="*/ 3601439 h 3784177"/>
              <a:gd name="connsiteX90" fmla="*/ 1900166 w 8037833"/>
              <a:gd name="connsiteY90" fmla="*/ 3609358 h 3784177"/>
              <a:gd name="connsiteX91" fmla="*/ 1835976 w 8037833"/>
              <a:gd name="connsiteY91" fmla="*/ 3622065 h 3784177"/>
              <a:gd name="connsiteX92" fmla="*/ 1787830 w 8037833"/>
              <a:gd name="connsiteY92" fmla="*/ 3633173 h 3784177"/>
              <a:gd name="connsiteX93" fmla="*/ 1734224 w 8037833"/>
              <a:gd name="connsiteY93" fmla="*/ 3655593 h 3784177"/>
              <a:gd name="connsiteX94" fmla="*/ 1721989 w 8037833"/>
              <a:gd name="connsiteY94" fmla="*/ 3627298 h 3784177"/>
              <a:gd name="connsiteX95" fmla="*/ 1664576 w 8037833"/>
              <a:gd name="connsiteY95" fmla="*/ 3638572 h 3784177"/>
              <a:gd name="connsiteX96" fmla="*/ 1577459 w 8037833"/>
              <a:gd name="connsiteY96" fmla="*/ 3658824 h 3784177"/>
              <a:gd name="connsiteX97" fmla="*/ 1527269 w 8037833"/>
              <a:gd name="connsiteY97" fmla="*/ 3663088 h 3784177"/>
              <a:gd name="connsiteX98" fmla="*/ 1390118 w 8037833"/>
              <a:gd name="connsiteY98" fmla="*/ 3682789 h 3784177"/>
              <a:gd name="connsiteX99" fmla="*/ 1252698 w 8037833"/>
              <a:gd name="connsiteY99" fmla="*/ 3708662 h 3784177"/>
              <a:gd name="connsiteX100" fmla="*/ 1171039 w 8037833"/>
              <a:gd name="connsiteY100" fmla="*/ 3758642 h 3784177"/>
              <a:gd name="connsiteX101" fmla="*/ 1058106 w 8037833"/>
              <a:gd name="connsiteY101" fmla="*/ 3776166 h 3784177"/>
              <a:gd name="connsiteX102" fmla="*/ 1039167 w 8037833"/>
              <a:gd name="connsiteY102" fmla="*/ 3784177 h 3784177"/>
              <a:gd name="connsiteX103" fmla="*/ 1012958 w 8037833"/>
              <a:gd name="connsiteY103" fmla="*/ 3779206 h 3784177"/>
              <a:gd name="connsiteX104" fmla="*/ 907906 w 8037833"/>
              <a:gd name="connsiteY104" fmla="*/ 3757678 h 3784177"/>
              <a:gd name="connsiteX105" fmla="*/ 825226 w 8037833"/>
              <a:gd name="connsiteY105" fmla="*/ 3726369 h 3784177"/>
              <a:gd name="connsiteX106" fmla="*/ 722264 w 8037833"/>
              <a:gd name="connsiteY106" fmla="*/ 3747612 h 3784177"/>
              <a:gd name="connsiteX107" fmla="*/ 659460 w 8037833"/>
              <a:gd name="connsiteY107" fmla="*/ 3740429 h 3784177"/>
              <a:gd name="connsiteX108" fmla="*/ 556552 w 8037833"/>
              <a:gd name="connsiteY108" fmla="*/ 3739124 h 3784177"/>
              <a:gd name="connsiteX109" fmla="*/ 445444 w 8037833"/>
              <a:gd name="connsiteY109" fmla="*/ 3764831 h 3784177"/>
              <a:gd name="connsiteX110" fmla="*/ 393295 w 8037833"/>
              <a:gd name="connsiteY110" fmla="*/ 3753097 h 3784177"/>
              <a:gd name="connsiteX111" fmla="*/ 339711 w 8037833"/>
              <a:gd name="connsiteY111" fmla="*/ 3718242 h 3784177"/>
              <a:gd name="connsiteX112" fmla="*/ 222239 w 8037833"/>
              <a:gd name="connsiteY112" fmla="*/ 3672335 h 3784177"/>
              <a:gd name="connsiteX113" fmla="*/ 163578 w 8037833"/>
              <a:gd name="connsiteY113" fmla="*/ 3656292 h 3784177"/>
              <a:gd name="connsiteX114" fmla="*/ 72220 w 8037833"/>
              <a:gd name="connsiteY114" fmla="*/ 3645272 h 3784177"/>
              <a:gd name="connsiteX115" fmla="*/ 44395 w 8037833"/>
              <a:gd name="connsiteY115" fmla="*/ 3639455 h 3784177"/>
              <a:gd name="connsiteX116" fmla="*/ 1962 w 8037833"/>
              <a:gd name="connsiteY116" fmla="*/ 3635948 h 3784177"/>
              <a:gd name="connsiteX117" fmla="*/ 0 w 8037833"/>
              <a:gd name="connsiteY117" fmla="*/ 3635261 h 3784177"/>
              <a:gd name="connsiteX118" fmla="*/ 0 w 8037833"/>
              <a:gd name="connsiteY11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835383 w 8037833"/>
              <a:gd name="connsiteY23" fmla="*/ 3377529 h 3784177"/>
              <a:gd name="connsiteX24" fmla="*/ 5746050 w 8037833"/>
              <a:gd name="connsiteY24" fmla="*/ 3426142 h 3784177"/>
              <a:gd name="connsiteX25" fmla="*/ 5613670 w 8037833"/>
              <a:gd name="connsiteY25" fmla="*/ 3428671 h 3784177"/>
              <a:gd name="connsiteX26" fmla="*/ 5535334 w 8037833"/>
              <a:gd name="connsiteY26" fmla="*/ 3437044 h 3784177"/>
              <a:gd name="connsiteX27" fmla="*/ 5506940 w 8037833"/>
              <a:gd name="connsiteY27" fmla="*/ 3450999 h 3784177"/>
              <a:gd name="connsiteX28" fmla="*/ 5466372 w 8037833"/>
              <a:gd name="connsiteY28" fmla="*/ 3463245 h 3784177"/>
              <a:gd name="connsiteX29" fmla="*/ 5395833 w 8037833"/>
              <a:gd name="connsiteY29" fmla="*/ 3493194 h 3784177"/>
              <a:gd name="connsiteX30" fmla="*/ 5305325 w 8037833"/>
              <a:gd name="connsiteY30" fmla="*/ 3505200 h 3784177"/>
              <a:gd name="connsiteX31" fmla="*/ 5223043 w 8037833"/>
              <a:gd name="connsiteY31" fmla="*/ 3491664 h 3784177"/>
              <a:gd name="connsiteX32" fmla="*/ 5217733 w 8037833"/>
              <a:gd name="connsiteY32" fmla="*/ 3500463 h 3784177"/>
              <a:gd name="connsiteX33" fmla="*/ 5167992 w 8037833"/>
              <a:gd name="connsiteY33" fmla="*/ 3504085 h 3784177"/>
              <a:gd name="connsiteX34" fmla="*/ 4987020 w 8037833"/>
              <a:gd name="connsiteY34" fmla="*/ 3461263 h 3784177"/>
              <a:gd name="connsiteX35" fmla="*/ 4890003 w 8037833"/>
              <a:gd name="connsiteY35" fmla="*/ 3469874 h 3784177"/>
              <a:gd name="connsiteX36" fmla="*/ 4856654 w 8037833"/>
              <a:gd name="connsiteY36" fmla="*/ 3481880 h 3784177"/>
              <a:gd name="connsiteX37" fmla="*/ 4800711 w 8037833"/>
              <a:gd name="connsiteY37" fmla="*/ 3501441 h 3784177"/>
              <a:gd name="connsiteX38" fmla="*/ 4761569 w 8037833"/>
              <a:gd name="connsiteY38" fmla="*/ 3538103 h 3784177"/>
              <a:gd name="connsiteX39" fmla="*/ 4713734 w 8037833"/>
              <a:gd name="connsiteY39" fmla="*/ 3545724 h 3784177"/>
              <a:gd name="connsiteX40" fmla="*/ 4699169 w 8037833"/>
              <a:gd name="connsiteY40" fmla="*/ 3518988 h 3784177"/>
              <a:gd name="connsiteX41" fmla="*/ 4649120 w 8037833"/>
              <a:gd name="connsiteY41" fmla="*/ 3536392 h 3784177"/>
              <a:gd name="connsiteX42" fmla="*/ 4573578 w 8037833"/>
              <a:gd name="connsiteY42" fmla="*/ 3565923 h 3784177"/>
              <a:gd name="connsiteX43" fmla="*/ 4529117 w 8037833"/>
              <a:gd name="connsiteY43" fmla="*/ 3575592 h 3784177"/>
              <a:gd name="connsiteX44" fmla="*/ 4408641 w 8037833"/>
              <a:gd name="connsiteY44" fmla="*/ 3610000 h 3784177"/>
              <a:gd name="connsiteX45" fmla="*/ 4356402 w 8037833"/>
              <a:gd name="connsiteY45" fmla="*/ 3642792 h 3784177"/>
              <a:gd name="connsiteX46" fmla="*/ 4270245 w 8037833"/>
              <a:gd name="connsiteY46" fmla="*/ 3665789 h 3784177"/>
              <a:gd name="connsiteX47" fmla="*/ 4208725 w 8037833"/>
              <a:gd name="connsiteY47" fmla="*/ 3704841 h 3784177"/>
              <a:gd name="connsiteX48" fmla="*/ 4201632 w 8037833"/>
              <a:gd name="connsiteY48" fmla="*/ 3702602 h 3784177"/>
              <a:gd name="connsiteX49" fmla="*/ 4191289 w 8037833"/>
              <a:gd name="connsiteY49" fmla="*/ 3702380 h 3784177"/>
              <a:gd name="connsiteX50" fmla="*/ 4191039 w 8037833"/>
              <a:gd name="connsiteY50" fmla="*/ 3702831 h 3784177"/>
              <a:gd name="connsiteX51" fmla="*/ 4181340 w 8037833"/>
              <a:gd name="connsiteY51" fmla="*/ 3701729 h 3784177"/>
              <a:gd name="connsiteX52" fmla="*/ 4133816 w 8037833"/>
              <a:gd name="connsiteY52" fmla="*/ 3690565 h 3784177"/>
              <a:gd name="connsiteX53" fmla="*/ 4071732 w 8037833"/>
              <a:gd name="connsiteY53" fmla="*/ 3732513 h 3784177"/>
              <a:gd name="connsiteX54" fmla="*/ 4045924 w 8037833"/>
              <a:gd name="connsiteY54" fmla="*/ 3739404 h 3784177"/>
              <a:gd name="connsiteX55" fmla="*/ 4032171 w 8037833"/>
              <a:gd name="connsiteY55" fmla="*/ 3745523 h 3784177"/>
              <a:gd name="connsiteX56" fmla="*/ 4031335 w 8037833"/>
              <a:gd name="connsiteY56" fmla="*/ 3747479 h 3784177"/>
              <a:gd name="connsiteX57" fmla="*/ 3985774 w 8037833"/>
              <a:gd name="connsiteY57" fmla="*/ 3736547 h 3784177"/>
              <a:gd name="connsiteX58" fmla="*/ 3979769 w 8037833"/>
              <a:gd name="connsiteY58" fmla="*/ 3738769 h 3784177"/>
              <a:gd name="connsiteX59" fmla="*/ 3950014 w 8037833"/>
              <a:gd name="connsiteY59" fmla="*/ 3726942 h 3784177"/>
              <a:gd name="connsiteX60" fmla="*/ 3934671 w 8037833"/>
              <a:gd name="connsiteY60" fmla="*/ 3723339 h 3784177"/>
              <a:gd name="connsiteX61" fmla="*/ 3930274 w 8037833"/>
              <a:gd name="connsiteY61" fmla="*/ 3717148 h 3784177"/>
              <a:gd name="connsiteX62" fmla="*/ 3907660 w 8037833"/>
              <a:gd name="connsiteY62" fmla="*/ 3714456 h 3784177"/>
              <a:gd name="connsiteX63" fmla="*/ 3905087 w 8037833"/>
              <a:gd name="connsiteY63" fmla="*/ 3716098 h 3784177"/>
              <a:gd name="connsiteX64" fmla="*/ 3886347 w 8037833"/>
              <a:gd name="connsiteY64" fmla="*/ 3706620 h 3784177"/>
              <a:gd name="connsiteX65" fmla="*/ 3870533 w 8037833"/>
              <a:gd name="connsiteY65" fmla="*/ 3689905 h 3784177"/>
              <a:gd name="connsiteX66" fmla="*/ 3678563 w 8037833"/>
              <a:gd name="connsiteY66" fmla="*/ 3694486 h 3784177"/>
              <a:gd name="connsiteX67" fmla="*/ 3524121 w 8037833"/>
              <a:gd name="connsiteY67" fmla="*/ 3642736 h 3784177"/>
              <a:gd name="connsiteX68" fmla="*/ 3432153 w 8037833"/>
              <a:gd name="connsiteY68" fmla="*/ 3667780 h 3784177"/>
              <a:gd name="connsiteX69" fmla="*/ 3373519 w 8037833"/>
              <a:gd name="connsiteY69" fmla="*/ 3665785 h 3784177"/>
              <a:gd name="connsiteX70" fmla="*/ 3114267 w 8037833"/>
              <a:gd name="connsiteY70" fmla="*/ 3638983 h 3784177"/>
              <a:gd name="connsiteX71" fmla="*/ 3048270 w 8037833"/>
              <a:gd name="connsiteY71" fmla="*/ 3649949 h 3784177"/>
              <a:gd name="connsiteX72" fmla="*/ 2989722 w 8037833"/>
              <a:gd name="connsiteY72" fmla="*/ 3623230 h 3784177"/>
              <a:gd name="connsiteX73" fmla="*/ 2965734 w 8037833"/>
              <a:gd name="connsiteY73" fmla="*/ 3635676 h 3784177"/>
              <a:gd name="connsiteX74" fmla="*/ 2961603 w 8037833"/>
              <a:gd name="connsiteY74" fmla="*/ 3638221 h 3784177"/>
              <a:gd name="connsiteX75" fmla="*/ 2944959 w 8037833"/>
              <a:gd name="connsiteY75" fmla="*/ 3639723 h 3784177"/>
              <a:gd name="connsiteX76" fmla="*/ 2940402 w 8037833"/>
              <a:gd name="connsiteY76" fmla="*/ 3651000 h 3784177"/>
              <a:gd name="connsiteX77" fmla="*/ 2915449 w 8037833"/>
              <a:gd name="connsiteY77" fmla="*/ 3661039 h 3784177"/>
              <a:gd name="connsiteX78" fmla="*/ 2884777 w 8037833"/>
              <a:gd name="connsiteY78" fmla="*/ 3660775 h 3784177"/>
              <a:gd name="connsiteX79" fmla="*/ 2739034 w 8037833"/>
              <a:gd name="connsiteY79" fmla="*/ 3647396 h 3784177"/>
              <a:gd name="connsiteX80" fmla="*/ 2651827 w 8037833"/>
              <a:gd name="connsiteY80" fmla="*/ 3646306 h 3784177"/>
              <a:gd name="connsiteX81" fmla="*/ 2618680 w 8037833"/>
              <a:gd name="connsiteY81" fmla="*/ 3656755 h 3784177"/>
              <a:gd name="connsiteX82" fmla="*/ 2572404 w 8037833"/>
              <a:gd name="connsiteY82" fmla="*/ 3664043 h 3784177"/>
              <a:gd name="connsiteX83" fmla="*/ 2490721 w 8037833"/>
              <a:gd name="connsiteY83" fmla="*/ 3685313 h 3784177"/>
              <a:gd name="connsiteX84" fmla="*/ 2423704 w 8037833"/>
              <a:gd name="connsiteY84" fmla="*/ 3658079 h 3784177"/>
              <a:gd name="connsiteX85" fmla="*/ 2301172 w 8037833"/>
              <a:gd name="connsiteY85" fmla="*/ 3663053 h 3784177"/>
              <a:gd name="connsiteX86" fmla="*/ 2294102 w 8037833"/>
              <a:gd name="connsiteY86" fmla="*/ 3671151 h 3784177"/>
              <a:gd name="connsiteX87" fmla="*/ 2238966 w 8037833"/>
              <a:gd name="connsiteY87" fmla="*/ 3668777 h 3784177"/>
              <a:gd name="connsiteX88" fmla="*/ 2082844 w 8037833"/>
              <a:gd name="connsiteY88" fmla="*/ 3631994 h 3784177"/>
              <a:gd name="connsiteX89" fmla="*/ 1938480 w 8037833"/>
              <a:gd name="connsiteY89" fmla="*/ 3601439 h 3784177"/>
              <a:gd name="connsiteX90" fmla="*/ 1900166 w 8037833"/>
              <a:gd name="connsiteY90" fmla="*/ 3609358 h 3784177"/>
              <a:gd name="connsiteX91" fmla="*/ 1835976 w 8037833"/>
              <a:gd name="connsiteY91" fmla="*/ 3622065 h 3784177"/>
              <a:gd name="connsiteX92" fmla="*/ 1787830 w 8037833"/>
              <a:gd name="connsiteY92" fmla="*/ 3633173 h 3784177"/>
              <a:gd name="connsiteX93" fmla="*/ 1734224 w 8037833"/>
              <a:gd name="connsiteY93" fmla="*/ 3655593 h 3784177"/>
              <a:gd name="connsiteX94" fmla="*/ 1721989 w 8037833"/>
              <a:gd name="connsiteY94" fmla="*/ 3627298 h 3784177"/>
              <a:gd name="connsiteX95" fmla="*/ 1664576 w 8037833"/>
              <a:gd name="connsiteY95" fmla="*/ 3638572 h 3784177"/>
              <a:gd name="connsiteX96" fmla="*/ 1577459 w 8037833"/>
              <a:gd name="connsiteY96" fmla="*/ 3658824 h 3784177"/>
              <a:gd name="connsiteX97" fmla="*/ 1527269 w 8037833"/>
              <a:gd name="connsiteY97" fmla="*/ 3663088 h 3784177"/>
              <a:gd name="connsiteX98" fmla="*/ 1390118 w 8037833"/>
              <a:gd name="connsiteY98" fmla="*/ 3682789 h 3784177"/>
              <a:gd name="connsiteX99" fmla="*/ 1252698 w 8037833"/>
              <a:gd name="connsiteY99" fmla="*/ 3708662 h 3784177"/>
              <a:gd name="connsiteX100" fmla="*/ 1171039 w 8037833"/>
              <a:gd name="connsiteY100" fmla="*/ 3758642 h 3784177"/>
              <a:gd name="connsiteX101" fmla="*/ 1058106 w 8037833"/>
              <a:gd name="connsiteY101" fmla="*/ 3776166 h 3784177"/>
              <a:gd name="connsiteX102" fmla="*/ 1039167 w 8037833"/>
              <a:gd name="connsiteY102" fmla="*/ 3784177 h 3784177"/>
              <a:gd name="connsiteX103" fmla="*/ 1012958 w 8037833"/>
              <a:gd name="connsiteY103" fmla="*/ 3779206 h 3784177"/>
              <a:gd name="connsiteX104" fmla="*/ 907906 w 8037833"/>
              <a:gd name="connsiteY104" fmla="*/ 3757678 h 3784177"/>
              <a:gd name="connsiteX105" fmla="*/ 825226 w 8037833"/>
              <a:gd name="connsiteY105" fmla="*/ 3726369 h 3784177"/>
              <a:gd name="connsiteX106" fmla="*/ 722264 w 8037833"/>
              <a:gd name="connsiteY106" fmla="*/ 3747612 h 3784177"/>
              <a:gd name="connsiteX107" fmla="*/ 659460 w 8037833"/>
              <a:gd name="connsiteY107" fmla="*/ 3740429 h 3784177"/>
              <a:gd name="connsiteX108" fmla="*/ 556552 w 8037833"/>
              <a:gd name="connsiteY108" fmla="*/ 3739124 h 3784177"/>
              <a:gd name="connsiteX109" fmla="*/ 445444 w 8037833"/>
              <a:gd name="connsiteY109" fmla="*/ 3764831 h 3784177"/>
              <a:gd name="connsiteX110" fmla="*/ 393295 w 8037833"/>
              <a:gd name="connsiteY110" fmla="*/ 3753097 h 3784177"/>
              <a:gd name="connsiteX111" fmla="*/ 339711 w 8037833"/>
              <a:gd name="connsiteY111" fmla="*/ 3718242 h 3784177"/>
              <a:gd name="connsiteX112" fmla="*/ 222239 w 8037833"/>
              <a:gd name="connsiteY112" fmla="*/ 3672335 h 3784177"/>
              <a:gd name="connsiteX113" fmla="*/ 163578 w 8037833"/>
              <a:gd name="connsiteY113" fmla="*/ 3656292 h 3784177"/>
              <a:gd name="connsiteX114" fmla="*/ 72220 w 8037833"/>
              <a:gd name="connsiteY114" fmla="*/ 3645272 h 3784177"/>
              <a:gd name="connsiteX115" fmla="*/ 44395 w 8037833"/>
              <a:gd name="connsiteY115" fmla="*/ 3639455 h 3784177"/>
              <a:gd name="connsiteX116" fmla="*/ 1962 w 8037833"/>
              <a:gd name="connsiteY116" fmla="*/ 3635948 h 3784177"/>
              <a:gd name="connsiteX117" fmla="*/ 0 w 8037833"/>
              <a:gd name="connsiteY117" fmla="*/ 3635261 h 3784177"/>
              <a:gd name="connsiteX118" fmla="*/ 0 w 8037833"/>
              <a:gd name="connsiteY11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835383 w 8037833"/>
              <a:gd name="connsiteY23" fmla="*/ 3377529 h 3784177"/>
              <a:gd name="connsiteX24" fmla="*/ 5746050 w 8037833"/>
              <a:gd name="connsiteY24" fmla="*/ 3426142 h 3784177"/>
              <a:gd name="connsiteX25" fmla="*/ 5613670 w 8037833"/>
              <a:gd name="connsiteY25" fmla="*/ 3428671 h 3784177"/>
              <a:gd name="connsiteX26" fmla="*/ 5535334 w 8037833"/>
              <a:gd name="connsiteY26" fmla="*/ 3437044 h 3784177"/>
              <a:gd name="connsiteX27" fmla="*/ 5506940 w 8037833"/>
              <a:gd name="connsiteY27" fmla="*/ 3450999 h 3784177"/>
              <a:gd name="connsiteX28" fmla="*/ 5466372 w 8037833"/>
              <a:gd name="connsiteY28" fmla="*/ 3463245 h 3784177"/>
              <a:gd name="connsiteX29" fmla="*/ 5395833 w 8037833"/>
              <a:gd name="connsiteY29" fmla="*/ 3493194 h 3784177"/>
              <a:gd name="connsiteX30" fmla="*/ 5305325 w 8037833"/>
              <a:gd name="connsiteY30" fmla="*/ 3505200 h 3784177"/>
              <a:gd name="connsiteX31" fmla="*/ 5223043 w 8037833"/>
              <a:gd name="connsiteY31" fmla="*/ 3491664 h 3784177"/>
              <a:gd name="connsiteX32" fmla="*/ 5217733 w 8037833"/>
              <a:gd name="connsiteY32" fmla="*/ 3500463 h 3784177"/>
              <a:gd name="connsiteX33" fmla="*/ 5167992 w 8037833"/>
              <a:gd name="connsiteY33" fmla="*/ 3504085 h 3784177"/>
              <a:gd name="connsiteX34" fmla="*/ 4987020 w 8037833"/>
              <a:gd name="connsiteY34" fmla="*/ 3461263 h 3784177"/>
              <a:gd name="connsiteX35" fmla="*/ 4890003 w 8037833"/>
              <a:gd name="connsiteY35" fmla="*/ 3469874 h 3784177"/>
              <a:gd name="connsiteX36" fmla="*/ 4856654 w 8037833"/>
              <a:gd name="connsiteY36" fmla="*/ 3481880 h 3784177"/>
              <a:gd name="connsiteX37" fmla="*/ 4800711 w 8037833"/>
              <a:gd name="connsiteY37" fmla="*/ 3501441 h 3784177"/>
              <a:gd name="connsiteX38" fmla="*/ 4761569 w 8037833"/>
              <a:gd name="connsiteY38" fmla="*/ 3538103 h 3784177"/>
              <a:gd name="connsiteX39" fmla="*/ 4713734 w 8037833"/>
              <a:gd name="connsiteY39" fmla="*/ 3545724 h 3784177"/>
              <a:gd name="connsiteX40" fmla="*/ 4699169 w 8037833"/>
              <a:gd name="connsiteY40" fmla="*/ 3518988 h 3784177"/>
              <a:gd name="connsiteX41" fmla="*/ 4649120 w 8037833"/>
              <a:gd name="connsiteY41" fmla="*/ 3536392 h 3784177"/>
              <a:gd name="connsiteX42" fmla="*/ 4573578 w 8037833"/>
              <a:gd name="connsiteY42" fmla="*/ 3565923 h 3784177"/>
              <a:gd name="connsiteX43" fmla="*/ 4529117 w 8037833"/>
              <a:gd name="connsiteY43" fmla="*/ 3575592 h 3784177"/>
              <a:gd name="connsiteX44" fmla="*/ 4408641 w 8037833"/>
              <a:gd name="connsiteY44" fmla="*/ 3610000 h 3784177"/>
              <a:gd name="connsiteX45" fmla="*/ 4356402 w 8037833"/>
              <a:gd name="connsiteY45" fmla="*/ 3642792 h 3784177"/>
              <a:gd name="connsiteX46" fmla="*/ 4270245 w 8037833"/>
              <a:gd name="connsiteY46" fmla="*/ 3665789 h 3784177"/>
              <a:gd name="connsiteX47" fmla="*/ 4208725 w 8037833"/>
              <a:gd name="connsiteY47" fmla="*/ 3704841 h 3784177"/>
              <a:gd name="connsiteX48" fmla="*/ 4201632 w 8037833"/>
              <a:gd name="connsiteY48" fmla="*/ 3702602 h 3784177"/>
              <a:gd name="connsiteX49" fmla="*/ 4191289 w 8037833"/>
              <a:gd name="connsiteY49" fmla="*/ 3702380 h 3784177"/>
              <a:gd name="connsiteX50" fmla="*/ 4191039 w 8037833"/>
              <a:gd name="connsiteY50" fmla="*/ 3702831 h 3784177"/>
              <a:gd name="connsiteX51" fmla="*/ 4181340 w 8037833"/>
              <a:gd name="connsiteY51" fmla="*/ 3701729 h 3784177"/>
              <a:gd name="connsiteX52" fmla="*/ 4133816 w 8037833"/>
              <a:gd name="connsiteY52" fmla="*/ 3690565 h 3784177"/>
              <a:gd name="connsiteX53" fmla="*/ 4071732 w 8037833"/>
              <a:gd name="connsiteY53" fmla="*/ 3732513 h 3784177"/>
              <a:gd name="connsiteX54" fmla="*/ 4045924 w 8037833"/>
              <a:gd name="connsiteY54" fmla="*/ 3739404 h 3784177"/>
              <a:gd name="connsiteX55" fmla="*/ 4032171 w 8037833"/>
              <a:gd name="connsiteY55" fmla="*/ 3745523 h 3784177"/>
              <a:gd name="connsiteX56" fmla="*/ 4031335 w 8037833"/>
              <a:gd name="connsiteY56" fmla="*/ 3747479 h 3784177"/>
              <a:gd name="connsiteX57" fmla="*/ 3985774 w 8037833"/>
              <a:gd name="connsiteY57" fmla="*/ 3736547 h 3784177"/>
              <a:gd name="connsiteX58" fmla="*/ 3979769 w 8037833"/>
              <a:gd name="connsiteY58" fmla="*/ 3738769 h 3784177"/>
              <a:gd name="connsiteX59" fmla="*/ 3950014 w 8037833"/>
              <a:gd name="connsiteY59" fmla="*/ 3726942 h 3784177"/>
              <a:gd name="connsiteX60" fmla="*/ 3934671 w 8037833"/>
              <a:gd name="connsiteY60" fmla="*/ 3723339 h 3784177"/>
              <a:gd name="connsiteX61" fmla="*/ 3930274 w 8037833"/>
              <a:gd name="connsiteY61" fmla="*/ 3717148 h 3784177"/>
              <a:gd name="connsiteX62" fmla="*/ 3907660 w 8037833"/>
              <a:gd name="connsiteY62" fmla="*/ 3714456 h 3784177"/>
              <a:gd name="connsiteX63" fmla="*/ 3905087 w 8037833"/>
              <a:gd name="connsiteY63" fmla="*/ 3716098 h 3784177"/>
              <a:gd name="connsiteX64" fmla="*/ 3886347 w 8037833"/>
              <a:gd name="connsiteY64" fmla="*/ 3706620 h 3784177"/>
              <a:gd name="connsiteX65" fmla="*/ 3870533 w 8037833"/>
              <a:gd name="connsiteY65" fmla="*/ 3689905 h 3784177"/>
              <a:gd name="connsiteX66" fmla="*/ 3678563 w 8037833"/>
              <a:gd name="connsiteY66" fmla="*/ 3694486 h 3784177"/>
              <a:gd name="connsiteX67" fmla="*/ 3524121 w 8037833"/>
              <a:gd name="connsiteY67" fmla="*/ 3642736 h 3784177"/>
              <a:gd name="connsiteX68" fmla="*/ 3432153 w 8037833"/>
              <a:gd name="connsiteY68" fmla="*/ 3667780 h 3784177"/>
              <a:gd name="connsiteX69" fmla="*/ 3373519 w 8037833"/>
              <a:gd name="connsiteY69" fmla="*/ 3665785 h 3784177"/>
              <a:gd name="connsiteX70" fmla="*/ 3114267 w 8037833"/>
              <a:gd name="connsiteY70" fmla="*/ 3638983 h 3784177"/>
              <a:gd name="connsiteX71" fmla="*/ 2989722 w 8037833"/>
              <a:gd name="connsiteY71" fmla="*/ 3623230 h 3784177"/>
              <a:gd name="connsiteX72" fmla="*/ 2965734 w 8037833"/>
              <a:gd name="connsiteY72" fmla="*/ 3635676 h 3784177"/>
              <a:gd name="connsiteX73" fmla="*/ 2961603 w 8037833"/>
              <a:gd name="connsiteY73" fmla="*/ 3638221 h 3784177"/>
              <a:gd name="connsiteX74" fmla="*/ 2944959 w 8037833"/>
              <a:gd name="connsiteY74" fmla="*/ 3639723 h 3784177"/>
              <a:gd name="connsiteX75" fmla="*/ 2940402 w 8037833"/>
              <a:gd name="connsiteY75" fmla="*/ 3651000 h 3784177"/>
              <a:gd name="connsiteX76" fmla="*/ 2915449 w 8037833"/>
              <a:gd name="connsiteY76" fmla="*/ 3661039 h 3784177"/>
              <a:gd name="connsiteX77" fmla="*/ 2884777 w 8037833"/>
              <a:gd name="connsiteY77" fmla="*/ 3660775 h 3784177"/>
              <a:gd name="connsiteX78" fmla="*/ 2739034 w 8037833"/>
              <a:gd name="connsiteY78" fmla="*/ 3647396 h 3784177"/>
              <a:gd name="connsiteX79" fmla="*/ 2651827 w 8037833"/>
              <a:gd name="connsiteY79" fmla="*/ 3646306 h 3784177"/>
              <a:gd name="connsiteX80" fmla="*/ 2618680 w 8037833"/>
              <a:gd name="connsiteY80" fmla="*/ 3656755 h 3784177"/>
              <a:gd name="connsiteX81" fmla="*/ 2572404 w 8037833"/>
              <a:gd name="connsiteY81" fmla="*/ 3664043 h 3784177"/>
              <a:gd name="connsiteX82" fmla="*/ 2490721 w 8037833"/>
              <a:gd name="connsiteY82" fmla="*/ 3685313 h 3784177"/>
              <a:gd name="connsiteX83" fmla="*/ 2423704 w 8037833"/>
              <a:gd name="connsiteY83" fmla="*/ 3658079 h 3784177"/>
              <a:gd name="connsiteX84" fmla="*/ 2301172 w 8037833"/>
              <a:gd name="connsiteY84" fmla="*/ 3663053 h 3784177"/>
              <a:gd name="connsiteX85" fmla="*/ 2294102 w 8037833"/>
              <a:gd name="connsiteY85" fmla="*/ 3671151 h 3784177"/>
              <a:gd name="connsiteX86" fmla="*/ 2238966 w 8037833"/>
              <a:gd name="connsiteY86" fmla="*/ 3668777 h 3784177"/>
              <a:gd name="connsiteX87" fmla="*/ 2082844 w 8037833"/>
              <a:gd name="connsiteY87" fmla="*/ 3631994 h 3784177"/>
              <a:gd name="connsiteX88" fmla="*/ 1938480 w 8037833"/>
              <a:gd name="connsiteY88" fmla="*/ 3601439 h 3784177"/>
              <a:gd name="connsiteX89" fmla="*/ 1900166 w 8037833"/>
              <a:gd name="connsiteY89" fmla="*/ 3609358 h 3784177"/>
              <a:gd name="connsiteX90" fmla="*/ 1835976 w 8037833"/>
              <a:gd name="connsiteY90" fmla="*/ 3622065 h 3784177"/>
              <a:gd name="connsiteX91" fmla="*/ 1787830 w 8037833"/>
              <a:gd name="connsiteY91" fmla="*/ 3633173 h 3784177"/>
              <a:gd name="connsiteX92" fmla="*/ 1734224 w 8037833"/>
              <a:gd name="connsiteY92" fmla="*/ 3655593 h 3784177"/>
              <a:gd name="connsiteX93" fmla="*/ 1721989 w 8037833"/>
              <a:gd name="connsiteY93" fmla="*/ 3627298 h 3784177"/>
              <a:gd name="connsiteX94" fmla="*/ 1664576 w 8037833"/>
              <a:gd name="connsiteY94" fmla="*/ 3638572 h 3784177"/>
              <a:gd name="connsiteX95" fmla="*/ 1577459 w 8037833"/>
              <a:gd name="connsiteY95" fmla="*/ 3658824 h 3784177"/>
              <a:gd name="connsiteX96" fmla="*/ 1527269 w 8037833"/>
              <a:gd name="connsiteY96" fmla="*/ 3663088 h 3784177"/>
              <a:gd name="connsiteX97" fmla="*/ 1390118 w 8037833"/>
              <a:gd name="connsiteY97" fmla="*/ 3682789 h 3784177"/>
              <a:gd name="connsiteX98" fmla="*/ 1252698 w 8037833"/>
              <a:gd name="connsiteY98" fmla="*/ 3708662 h 3784177"/>
              <a:gd name="connsiteX99" fmla="*/ 1171039 w 8037833"/>
              <a:gd name="connsiteY99" fmla="*/ 3758642 h 3784177"/>
              <a:gd name="connsiteX100" fmla="*/ 1058106 w 8037833"/>
              <a:gd name="connsiteY100" fmla="*/ 3776166 h 3784177"/>
              <a:gd name="connsiteX101" fmla="*/ 1039167 w 8037833"/>
              <a:gd name="connsiteY101" fmla="*/ 3784177 h 3784177"/>
              <a:gd name="connsiteX102" fmla="*/ 1012958 w 8037833"/>
              <a:gd name="connsiteY102" fmla="*/ 3779206 h 3784177"/>
              <a:gd name="connsiteX103" fmla="*/ 907906 w 8037833"/>
              <a:gd name="connsiteY103" fmla="*/ 3757678 h 3784177"/>
              <a:gd name="connsiteX104" fmla="*/ 825226 w 8037833"/>
              <a:gd name="connsiteY104" fmla="*/ 3726369 h 3784177"/>
              <a:gd name="connsiteX105" fmla="*/ 722264 w 8037833"/>
              <a:gd name="connsiteY105" fmla="*/ 3747612 h 3784177"/>
              <a:gd name="connsiteX106" fmla="*/ 659460 w 8037833"/>
              <a:gd name="connsiteY106" fmla="*/ 3740429 h 3784177"/>
              <a:gd name="connsiteX107" fmla="*/ 556552 w 8037833"/>
              <a:gd name="connsiteY107" fmla="*/ 3739124 h 3784177"/>
              <a:gd name="connsiteX108" fmla="*/ 445444 w 8037833"/>
              <a:gd name="connsiteY108" fmla="*/ 3764831 h 3784177"/>
              <a:gd name="connsiteX109" fmla="*/ 393295 w 8037833"/>
              <a:gd name="connsiteY109" fmla="*/ 3753097 h 3784177"/>
              <a:gd name="connsiteX110" fmla="*/ 339711 w 8037833"/>
              <a:gd name="connsiteY110" fmla="*/ 3718242 h 3784177"/>
              <a:gd name="connsiteX111" fmla="*/ 222239 w 8037833"/>
              <a:gd name="connsiteY111" fmla="*/ 3672335 h 3784177"/>
              <a:gd name="connsiteX112" fmla="*/ 163578 w 8037833"/>
              <a:gd name="connsiteY112" fmla="*/ 3656292 h 3784177"/>
              <a:gd name="connsiteX113" fmla="*/ 72220 w 8037833"/>
              <a:gd name="connsiteY113" fmla="*/ 3645272 h 3784177"/>
              <a:gd name="connsiteX114" fmla="*/ 44395 w 8037833"/>
              <a:gd name="connsiteY114" fmla="*/ 3639455 h 3784177"/>
              <a:gd name="connsiteX115" fmla="*/ 1962 w 8037833"/>
              <a:gd name="connsiteY115" fmla="*/ 3635948 h 3784177"/>
              <a:gd name="connsiteX116" fmla="*/ 0 w 8037833"/>
              <a:gd name="connsiteY116" fmla="*/ 3635261 h 3784177"/>
              <a:gd name="connsiteX117" fmla="*/ 0 w 8037833"/>
              <a:gd name="connsiteY117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99169 w 8037833"/>
              <a:gd name="connsiteY39" fmla="*/ 3518988 h 3784177"/>
              <a:gd name="connsiteX40" fmla="*/ 4649120 w 8037833"/>
              <a:gd name="connsiteY40" fmla="*/ 3536392 h 3784177"/>
              <a:gd name="connsiteX41" fmla="*/ 4573578 w 8037833"/>
              <a:gd name="connsiteY41" fmla="*/ 3565923 h 3784177"/>
              <a:gd name="connsiteX42" fmla="*/ 4529117 w 8037833"/>
              <a:gd name="connsiteY42" fmla="*/ 3575592 h 3784177"/>
              <a:gd name="connsiteX43" fmla="*/ 4408641 w 8037833"/>
              <a:gd name="connsiteY43" fmla="*/ 3610000 h 3784177"/>
              <a:gd name="connsiteX44" fmla="*/ 4356402 w 8037833"/>
              <a:gd name="connsiteY44" fmla="*/ 3642792 h 3784177"/>
              <a:gd name="connsiteX45" fmla="*/ 4270245 w 8037833"/>
              <a:gd name="connsiteY45" fmla="*/ 3665789 h 3784177"/>
              <a:gd name="connsiteX46" fmla="*/ 4208725 w 8037833"/>
              <a:gd name="connsiteY46" fmla="*/ 3704841 h 3784177"/>
              <a:gd name="connsiteX47" fmla="*/ 4201632 w 8037833"/>
              <a:gd name="connsiteY47" fmla="*/ 3702602 h 3784177"/>
              <a:gd name="connsiteX48" fmla="*/ 4191289 w 8037833"/>
              <a:gd name="connsiteY48" fmla="*/ 3702380 h 3784177"/>
              <a:gd name="connsiteX49" fmla="*/ 4191039 w 8037833"/>
              <a:gd name="connsiteY49" fmla="*/ 3702831 h 3784177"/>
              <a:gd name="connsiteX50" fmla="*/ 4181340 w 8037833"/>
              <a:gd name="connsiteY50" fmla="*/ 3701729 h 3784177"/>
              <a:gd name="connsiteX51" fmla="*/ 4133816 w 8037833"/>
              <a:gd name="connsiteY51" fmla="*/ 3690565 h 3784177"/>
              <a:gd name="connsiteX52" fmla="*/ 4071732 w 8037833"/>
              <a:gd name="connsiteY52" fmla="*/ 3732513 h 3784177"/>
              <a:gd name="connsiteX53" fmla="*/ 4045924 w 8037833"/>
              <a:gd name="connsiteY53" fmla="*/ 3739404 h 3784177"/>
              <a:gd name="connsiteX54" fmla="*/ 4032171 w 8037833"/>
              <a:gd name="connsiteY54" fmla="*/ 3745523 h 3784177"/>
              <a:gd name="connsiteX55" fmla="*/ 4031335 w 8037833"/>
              <a:gd name="connsiteY55" fmla="*/ 3747479 h 3784177"/>
              <a:gd name="connsiteX56" fmla="*/ 3985774 w 8037833"/>
              <a:gd name="connsiteY56" fmla="*/ 3736547 h 3784177"/>
              <a:gd name="connsiteX57" fmla="*/ 3979769 w 8037833"/>
              <a:gd name="connsiteY57" fmla="*/ 3738769 h 3784177"/>
              <a:gd name="connsiteX58" fmla="*/ 3950014 w 8037833"/>
              <a:gd name="connsiteY58" fmla="*/ 3726942 h 3784177"/>
              <a:gd name="connsiteX59" fmla="*/ 3934671 w 8037833"/>
              <a:gd name="connsiteY59" fmla="*/ 3723339 h 3784177"/>
              <a:gd name="connsiteX60" fmla="*/ 3930274 w 8037833"/>
              <a:gd name="connsiteY60" fmla="*/ 3717148 h 3784177"/>
              <a:gd name="connsiteX61" fmla="*/ 3907660 w 8037833"/>
              <a:gd name="connsiteY61" fmla="*/ 3714456 h 3784177"/>
              <a:gd name="connsiteX62" fmla="*/ 3905087 w 8037833"/>
              <a:gd name="connsiteY62" fmla="*/ 3716098 h 3784177"/>
              <a:gd name="connsiteX63" fmla="*/ 3886347 w 8037833"/>
              <a:gd name="connsiteY63" fmla="*/ 3706620 h 3784177"/>
              <a:gd name="connsiteX64" fmla="*/ 3870533 w 8037833"/>
              <a:gd name="connsiteY64" fmla="*/ 3689905 h 3784177"/>
              <a:gd name="connsiteX65" fmla="*/ 3678563 w 8037833"/>
              <a:gd name="connsiteY65" fmla="*/ 3694486 h 3784177"/>
              <a:gd name="connsiteX66" fmla="*/ 3524121 w 8037833"/>
              <a:gd name="connsiteY66" fmla="*/ 3642736 h 3784177"/>
              <a:gd name="connsiteX67" fmla="*/ 3432153 w 8037833"/>
              <a:gd name="connsiteY67" fmla="*/ 3667780 h 3784177"/>
              <a:gd name="connsiteX68" fmla="*/ 3373519 w 8037833"/>
              <a:gd name="connsiteY68" fmla="*/ 3665785 h 3784177"/>
              <a:gd name="connsiteX69" fmla="*/ 3114267 w 8037833"/>
              <a:gd name="connsiteY69" fmla="*/ 3638983 h 3784177"/>
              <a:gd name="connsiteX70" fmla="*/ 2989722 w 8037833"/>
              <a:gd name="connsiteY70" fmla="*/ 3623230 h 3784177"/>
              <a:gd name="connsiteX71" fmla="*/ 2965734 w 8037833"/>
              <a:gd name="connsiteY71" fmla="*/ 3635676 h 3784177"/>
              <a:gd name="connsiteX72" fmla="*/ 2961603 w 8037833"/>
              <a:gd name="connsiteY72" fmla="*/ 3638221 h 3784177"/>
              <a:gd name="connsiteX73" fmla="*/ 2944959 w 8037833"/>
              <a:gd name="connsiteY73" fmla="*/ 3639723 h 3784177"/>
              <a:gd name="connsiteX74" fmla="*/ 2940402 w 8037833"/>
              <a:gd name="connsiteY74" fmla="*/ 3651000 h 3784177"/>
              <a:gd name="connsiteX75" fmla="*/ 2915449 w 8037833"/>
              <a:gd name="connsiteY75" fmla="*/ 3661039 h 3784177"/>
              <a:gd name="connsiteX76" fmla="*/ 2884777 w 8037833"/>
              <a:gd name="connsiteY76" fmla="*/ 3660775 h 3784177"/>
              <a:gd name="connsiteX77" fmla="*/ 2739034 w 8037833"/>
              <a:gd name="connsiteY77" fmla="*/ 3647396 h 3784177"/>
              <a:gd name="connsiteX78" fmla="*/ 2651827 w 8037833"/>
              <a:gd name="connsiteY78" fmla="*/ 3646306 h 3784177"/>
              <a:gd name="connsiteX79" fmla="*/ 2618680 w 8037833"/>
              <a:gd name="connsiteY79" fmla="*/ 3656755 h 3784177"/>
              <a:gd name="connsiteX80" fmla="*/ 2572404 w 8037833"/>
              <a:gd name="connsiteY80" fmla="*/ 3664043 h 3784177"/>
              <a:gd name="connsiteX81" fmla="*/ 2490721 w 8037833"/>
              <a:gd name="connsiteY81" fmla="*/ 3685313 h 3784177"/>
              <a:gd name="connsiteX82" fmla="*/ 2423704 w 8037833"/>
              <a:gd name="connsiteY82" fmla="*/ 3658079 h 3784177"/>
              <a:gd name="connsiteX83" fmla="*/ 2301172 w 8037833"/>
              <a:gd name="connsiteY83" fmla="*/ 3663053 h 3784177"/>
              <a:gd name="connsiteX84" fmla="*/ 2294102 w 8037833"/>
              <a:gd name="connsiteY84" fmla="*/ 3671151 h 3784177"/>
              <a:gd name="connsiteX85" fmla="*/ 2238966 w 8037833"/>
              <a:gd name="connsiteY85" fmla="*/ 3668777 h 3784177"/>
              <a:gd name="connsiteX86" fmla="*/ 2082844 w 8037833"/>
              <a:gd name="connsiteY86" fmla="*/ 3631994 h 3784177"/>
              <a:gd name="connsiteX87" fmla="*/ 1938480 w 8037833"/>
              <a:gd name="connsiteY87" fmla="*/ 3601439 h 3784177"/>
              <a:gd name="connsiteX88" fmla="*/ 1900166 w 8037833"/>
              <a:gd name="connsiteY88" fmla="*/ 3609358 h 3784177"/>
              <a:gd name="connsiteX89" fmla="*/ 1835976 w 8037833"/>
              <a:gd name="connsiteY89" fmla="*/ 3622065 h 3784177"/>
              <a:gd name="connsiteX90" fmla="*/ 1787830 w 8037833"/>
              <a:gd name="connsiteY90" fmla="*/ 3633173 h 3784177"/>
              <a:gd name="connsiteX91" fmla="*/ 1734224 w 8037833"/>
              <a:gd name="connsiteY91" fmla="*/ 3655593 h 3784177"/>
              <a:gd name="connsiteX92" fmla="*/ 1721989 w 8037833"/>
              <a:gd name="connsiteY92" fmla="*/ 3627298 h 3784177"/>
              <a:gd name="connsiteX93" fmla="*/ 1664576 w 8037833"/>
              <a:gd name="connsiteY93" fmla="*/ 3638572 h 3784177"/>
              <a:gd name="connsiteX94" fmla="*/ 1577459 w 8037833"/>
              <a:gd name="connsiteY94" fmla="*/ 3658824 h 3784177"/>
              <a:gd name="connsiteX95" fmla="*/ 1527269 w 8037833"/>
              <a:gd name="connsiteY95" fmla="*/ 3663088 h 3784177"/>
              <a:gd name="connsiteX96" fmla="*/ 1390118 w 8037833"/>
              <a:gd name="connsiteY96" fmla="*/ 3682789 h 3784177"/>
              <a:gd name="connsiteX97" fmla="*/ 1252698 w 8037833"/>
              <a:gd name="connsiteY97" fmla="*/ 3708662 h 3784177"/>
              <a:gd name="connsiteX98" fmla="*/ 1171039 w 8037833"/>
              <a:gd name="connsiteY98" fmla="*/ 3758642 h 3784177"/>
              <a:gd name="connsiteX99" fmla="*/ 1058106 w 8037833"/>
              <a:gd name="connsiteY99" fmla="*/ 3776166 h 3784177"/>
              <a:gd name="connsiteX100" fmla="*/ 1039167 w 8037833"/>
              <a:gd name="connsiteY100" fmla="*/ 3784177 h 3784177"/>
              <a:gd name="connsiteX101" fmla="*/ 1012958 w 8037833"/>
              <a:gd name="connsiteY101" fmla="*/ 3779206 h 3784177"/>
              <a:gd name="connsiteX102" fmla="*/ 907906 w 8037833"/>
              <a:gd name="connsiteY102" fmla="*/ 3757678 h 3784177"/>
              <a:gd name="connsiteX103" fmla="*/ 825226 w 8037833"/>
              <a:gd name="connsiteY103" fmla="*/ 3726369 h 3784177"/>
              <a:gd name="connsiteX104" fmla="*/ 722264 w 8037833"/>
              <a:gd name="connsiteY104" fmla="*/ 3747612 h 3784177"/>
              <a:gd name="connsiteX105" fmla="*/ 659460 w 8037833"/>
              <a:gd name="connsiteY105" fmla="*/ 3740429 h 3784177"/>
              <a:gd name="connsiteX106" fmla="*/ 556552 w 8037833"/>
              <a:gd name="connsiteY106" fmla="*/ 3739124 h 3784177"/>
              <a:gd name="connsiteX107" fmla="*/ 445444 w 8037833"/>
              <a:gd name="connsiteY107" fmla="*/ 3764831 h 3784177"/>
              <a:gd name="connsiteX108" fmla="*/ 393295 w 8037833"/>
              <a:gd name="connsiteY108" fmla="*/ 3753097 h 3784177"/>
              <a:gd name="connsiteX109" fmla="*/ 339711 w 8037833"/>
              <a:gd name="connsiteY109" fmla="*/ 3718242 h 3784177"/>
              <a:gd name="connsiteX110" fmla="*/ 222239 w 8037833"/>
              <a:gd name="connsiteY110" fmla="*/ 3672335 h 3784177"/>
              <a:gd name="connsiteX111" fmla="*/ 163578 w 8037833"/>
              <a:gd name="connsiteY111" fmla="*/ 3656292 h 3784177"/>
              <a:gd name="connsiteX112" fmla="*/ 72220 w 8037833"/>
              <a:gd name="connsiteY112" fmla="*/ 3645272 h 3784177"/>
              <a:gd name="connsiteX113" fmla="*/ 44395 w 8037833"/>
              <a:gd name="connsiteY113" fmla="*/ 3639455 h 3784177"/>
              <a:gd name="connsiteX114" fmla="*/ 1962 w 8037833"/>
              <a:gd name="connsiteY114" fmla="*/ 3635948 h 3784177"/>
              <a:gd name="connsiteX115" fmla="*/ 0 w 8037833"/>
              <a:gd name="connsiteY115" fmla="*/ 3635261 h 3784177"/>
              <a:gd name="connsiteX116" fmla="*/ 0 w 8037833"/>
              <a:gd name="connsiteY116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432153 w 8037833"/>
              <a:gd name="connsiteY66" fmla="*/ 3667780 h 3784177"/>
              <a:gd name="connsiteX67" fmla="*/ 3373519 w 8037833"/>
              <a:gd name="connsiteY67" fmla="*/ 3665785 h 3784177"/>
              <a:gd name="connsiteX68" fmla="*/ 3114267 w 8037833"/>
              <a:gd name="connsiteY68" fmla="*/ 3638983 h 3784177"/>
              <a:gd name="connsiteX69" fmla="*/ 2989722 w 8037833"/>
              <a:gd name="connsiteY69" fmla="*/ 3623230 h 3784177"/>
              <a:gd name="connsiteX70" fmla="*/ 2965734 w 8037833"/>
              <a:gd name="connsiteY70" fmla="*/ 3635676 h 3784177"/>
              <a:gd name="connsiteX71" fmla="*/ 2961603 w 8037833"/>
              <a:gd name="connsiteY71" fmla="*/ 3638221 h 3784177"/>
              <a:gd name="connsiteX72" fmla="*/ 2944959 w 8037833"/>
              <a:gd name="connsiteY72" fmla="*/ 3639723 h 3784177"/>
              <a:gd name="connsiteX73" fmla="*/ 2940402 w 8037833"/>
              <a:gd name="connsiteY73" fmla="*/ 3651000 h 3784177"/>
              <a:gd name="connsiteX74" fmla="*/ 2915449 w 8037833"/>
              <a:gd name="connsiteY74" fmla="*/ 3661039 h 3784177"/>
              <a:gd name="connsiteX75" fmla="*/ 2884777 w 8037833"/>
              <a:gd name="connsiteY75" fmla="*/ 3660775 h 3784177"/>
              <a:gd name="connsiteX76" fmla="*/ 2739034 w 8037833"/>
              <a:gd name="connsiteY76" fmla="*/ 3647396 h 3784177"/>
              <a:gd name="connsiteX77" fmla="*/ 2651827 w 8037833"/>
              <a:gd name="connsiteY77" fmla="*/ 3646306 h 3784177"/>
              <a:gd name="connsiteX78" fmla="*/ 2618680 w 8037833"/>
              <a:gd name="connsiteY78" fmla="*/ 3656755 h 3784177"/>
              <a:gd name="connsiteX79" fmla="*/ 2572404 w 8037833"/>
              <a:gd name="connsiteY79" fmla="*/ 3664043 h 3784177"/>
              <a:gd name="connsiteX80" fmla="*/ 2490721 w 8037833"/>
              <a:gd name="connsiteY80" fmla="*/ 3685313 h 3784177"/>
              <a:gd name="connsiteX81" fmla="*/ 2423704 w 8037833"/>
              <a:gd name="connsiteY81" fmla="*/ 3658079 h 3784177"/>
              <a:gd name="connsiteX82" fmla="*/ 2301172 w 8037833"/>
              <a:gd name="connsiteY82" fmla="*/ 3663053 h 3784177"/>
              <a:gd name="connsiteX83" fmla="*/ 2294102 w 8037833"/>
              <a:gd name="connsiteY83" fmla="*/ 3671151 h 3784177"/>
              <a:gd name="connsiteX84" fmla="*/ 2238966 w 8037833"/>
              <a:gd name="connsiteY84" fmla="*/ 3668777 h 3784177"/>
              <a:gd name="connsiteX85" fmla="*/ 2082844 w 8037833"/>
              <a:gd name="connsiteY85" fmla="*/ 3631994 h 3784177"/>
              <a:gd name="connsiteX86" fmla="*/ 1938480 w 8037833"/>
              <a:gd name="connsiteY86" fmla="*/ 3601439 h 3784177"/>
              <a:gd name="connsiteX87" fmla="*/ 1900166 w 8037833"/>
              <a:gd name="connsiteY87" fmla="*/ 3609358 h 3784177"/>
              <a:gd name="connsiteX88" fmla="*/ 1835976 w 8037833"/>
              <a:gd name="connsiteY88" fmla="*/ 3622065 h 3784177"/>
              <a:gd name="connsiteX89" fmla="*/ 1787830 w 8037833"/>
              <a:gd name="connsiteY89" fmla="*/ 3633173 h 3784177"/>
              <a:gd name="connsiteX90" fmla="*/ 1734224 w 8037833"/>
              <a:gd name="connsiteY90" fmla="*/ 3655593 h 3784177"/>
              <a:gd name="connsiteX91" fmla="*/ 1721989 w 8037833"/>
              <a:gd name="connsiteY91" fmla="*/ 3627298 h 3784177"/>
              <a:gd name="connsiteX92" fmla="*/ 1664576 w 8037833"/>
              <a:gd name="connsiteY92" fmla="*/ 3638572 h 3784177"/>
              <a:gd name="connsiteX93" fmla="*/ 1577459 w 8037833"/>
              <a:gd name="connsiteY93" fmla="*/ 3658824 h 3784177"/>
              <a:gd name="connsiteX94" fmla="*/ 1527269 w 8037833"/>
              <a:gd name="connsiteY94" fmla="*/ 3663088 h 3784177"/>
              <a:gd name="connsiteX95" fmla="*/ 1390118 w 8037833"/>
              <a:gd name="connsiteY95" fmla="*/ 3682789 h 3784177"/>
              <a:gd name="connsiteX96" fmla="*/ 1252698 w 8037833"/>
              <a:gd name="connsiteY96" fmla="*/ 3708662 h 3784177"/>
              <a:gd name="connsiteX97" fmla="*/ 1171039 w 8037833"/>
              <a:gd name="connsiteY97" fmla="*/ 3758642 h 3784177"/>
              <a:gd name="connsiteX98" fmla="*/ 1058106 w 8037833"/>
              <a:gd name="connsiteY98" fmla="*/ 3776166 h 3784177"/>
              <a:gd name="connsiteX99" fmla="*/ 1039167 w 8037833"/>
              <a:gd name="connsiteY99" fmla="*/ 3784177 h 3784177"/>
              <a:gd name="connsiteX100" fmla="*/ 1012958 w 8037833"/>
              <a:gd name="connsiteY100" fmla="*/ 3779206 h 3784177"/>
              <a:gd name="connsiteX101" fmla="*/ 907906 w 8037833"/>
              <a:gd name="connsiteY101" fmla="*/ 3757678 h 3784177"/>
              <a:gd name="connsiteX102" fmla="*/ 825226 w 8037833"/>
              <a:gd name="connsiteY102" fmla="*/ 3726369 h 3784177"/>
              <a:gd name="connsiteX103" fmla="*/ 722264 w 8037833"/>
              <a:gd name="connsiteY103" fmla="*/ 3747612 h 3784177"/>
              <a:gd name="connsiteX104" fmla="*/ 659460 w 8037833"/>
              <a:gd name="connsiteY104" fmla="*/ 3740429 h 3784177"/>
              <a:gd name="connsiteX105" fmla="*/ 556552 w 8037833"/>
              <a:gd name="connsiteY105" fmla="*/ 3739124 h 3784177"/>
              <a:gd name="connsiteX106" fmla="*/ 445444 w 8037833"/>
              <a:gd name="connsiteY106" fmla="*/ 3764831 h 3784177"/>
              <a:gd name="connsiteX107" fmla="*/ 393295 w 8037833"/>
              <a:gd name="connsiteY107" fmla="*/ 3753097 h 3784177"/>
              <a:gd name="connsiteX108" fmla="*/ 339711 w 8037833"/>
              <a:gd name="connsiteY108" fmla="*/ 3718242 h 3784177"/>
              <a:gd name="connsiteX109" fmla="*/ 222239 w 8037833"/>
              <a:gd name="connsiteY109" fmla="*/ 3672335 h 3784177"/>
              <a:gd name="connsiteX110" fmla="*/ 163578 w 8037833"/>
              <a:gd name="connsiteY110" fmla="*/ 3656292 h 3784177"/>
              <a:gd name="connsiteX111" fmla="*/ 72220 w 8037833"/>
              <a:gd name="connsiteY111" fmla="*/ 3645272 h 3784177"/>
              <a:gd name="connsiteX112" fmla="*/ 44395 w 8037833"/>
              <a:gd name="connsiteY112" fmla="*/ 3639455 h 3784177"/>
              <a:gd name="connsiteX113" fmla="*/ 1962 w 8037833"/>
              <a:gd name="connsiteY113" fmla="*/ 3635948 h 3784177"/>
              <a:gd name="connsiteX114" fmla="*/ 0 w 8037833"/>
              <a:gd name="connsiteY114" fmla="*/ 3635261 h 3784177"/>
              <a:gd name="connsiteX115" fmla="*/ 0 w 8037833"/>
              <a:gd name="connsiteY115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432153 w 8037833"/>
              <a:gd name="connsiteY66" fmla="*/ 3667780 h 3784177"/>
              <a:gd name="connsiteX67" fmla="*/ 3373519 w 8037833"/>
              <a:gd name="connsiteY67" fmla="*/ 3665785 h 3784177"/>
              <a:gd name="connsiteX68" fmla="*/ 3114267 w 8037833"/>
              <a:gd name="connsiteY68" fmla="*/ 3638983 h 3784177"/>
              <a:gd name="connsiteX69" fmla="*/ 2989722 w 8037833"/>
              <a:gd name="connsiteY69" fmla="*/ 3623230 h 3784177"/>
              <a:gd name="connsiteX70" fmla="*/ 2965734 w 8037833"/>
              <a:gd name="connsiteY70" fmla="*/ 3635676 h 3784177"/>
              <a:gd name="connsiteX71" fmla="*/ 2961603 w 8037833"/>
              <a:gd name="connsiteY71" fmla="*/ 3638221 h 3784177"/>
              <a:gd name="connsiteX72" fmla="*/ 2944959 w 8037833"/>
              <a:gd name="connsiteY72" fmla="*/ 3639723 h 3784177"/>
              <a:gd name="connsiteX73" fmla="*/ 2940402 w 8037833"/>
              <a:gd name="connsiteY73" fmla="*/ 3651000 h 3784177"/>
              <a:gd name="connsiteX74" fmla="*/ 2915449 w 8037833"/>
              <a:gd name="connsiteY74" fmla="*/ 3661039 h 3784177"/>
              <a:gd name="connsiteX75" fmla="*/ 2884777 w 8037833"/>
              <a:gd name="connsiteY75" fmla="*/ 3660775 h 3784177"/>
              <a:gd name="connsiteX76" fmla="*/ 2739034 w 8037833"/>
              <a:gd name="connsiteY76" fmla="*/ 3647396 h 3784177"/>
              <a:gd name="connsiteX77" fmla="*/ 2651827 w 8037833"/>
              <a:gd name="connsiteY77" fmla="*/ 3646306 h 3784177"/>
              <a:gd name="connsiteX78" fmla="*/ 2618680 w 8037833"/>
              <a:gd name="connsiteY78" fmla="*/ 3656755 h 3784177"/>
              <a:gd name="connsiteX79" fmla="*/ 2572404 w 8037833"/>
              <a:gd name="connsiteY79" fmla="*/ 3664043 h 3784177"/>
              <a:gd name="connsiteX80" fmla="*/ 2423704 w 8037833"/>
              <a:gd name="connsiteY80" fmla="*/ 3658079 h 3784177"/>
              <a:gd name="connsiteX81" fmla="*/ 2301172 w 8037833"/>
              <a:gd name="connsiteY81" fmla="*/ 3663053 h 3784177"/>
              <a:gd name="connsiteX82" fmla="*/ 2294102 w 8037833"/>
              <a:gd name="connsiteY82" fmla="*/ 3671151 h 3784177"/>
              <a:gd name="connsiteX83" fmla="*/ 2238966 w 8037833"/>
              <a:gd name="connsiteY83" fmla="*/ 3668777 h 3784177"/>
              <a:gd name="connsiteX84" fmla="*/ 2082844 w 8037833"/>
              <a:gd name="connsiteY84" fmla="*/ 3631994 h 3784177"/>
              <a:gd name="connsiteX85" fmla="*/ 1938480 w 8037833"/>
              <a:gd name="connsiteY85" fmla="*/ 3601439 h 3784177"/>
              <a:gd name="connsiteX86" fmla="*/ 1900166 w 8037833"/>
              <a:gd name="connsiteY86" fmla="*/ 3609358 h 3784177"/>
              <a:gd name="connsiteX87" fmla="*/ 1835976 w 8037833"/>
              <a:gd name="connsiteY87" fmla="*/ 3622065 h 3784177"/>
              <a:gd name="connsiteX88" fmla="*/ 1787830 w 8037833"/>
              <a:gd name="connsiteY88" fmla="*/ 3633173 h 3784177"/>
              <a:gd name="connsiteX89" fmla="*/ 1734224 w 8037833"/>
              <a:gd name="connsiteY89" fmla="*/ 3655593 h 3784177"/>
              <a:gd name="connsiteX90" fmla="*/ 1721989 w 8037833"/>
              <a:gd name="connsiteY90" fmla="*/ 3627298 h 3784177"/>
              <a:gd name="connsiteX91" fmla="*/ 1664576 w 8037833"/>
              <a:gd name="connsiteY91" fmla="*/ 3638572 h 3784177"/>
              <a:gd name="connsiteX92" fmla="*/ 1577459 w 8037833"/>
              <a:gd name="connsiteY92" fmla="*/ 3658824 h 3784177"/>
              <a:gd name="connsiteX93" fmla="*/ 1527269 w 8037833"/>
              <a:gd name="connsiteY93" fmla="*/ 3663088 h 3784177"/>
              <a:gd name="connsiteX94" fmla="*/ 1390118 w 8037833"/>
              <a:gd name="connsiteY94" fmla="*/ 3682789 h 3784177"/>
              <a:gd name="connsiteX95" fmla="*/ 1252698 w 8037833"/>
              <a:gd name="connsiteY95" fmla="*/ 3708662 h 3784177"/>
              <a:gd name="connsiteX96" fmla="*/ 1171039 w 8037833"/>
              <a:gd name="connsiteY96" fmla="*/ 3758642 h 3784177"/>
              <a:gd name="connsiteX97" fmla="*/ 1058106 w 8037833"/>
              <a:gd name="connsiteY97" fmla="*/ 3776166 h 3784177"/>
              <a:gd name="connsiteX98" fmla="*/ 1039167 w 8037833"/>
              <a:gd name="connsiteY98" fmla="*/ 3784177 h 3784177"/>
              <a:gd name="connsiteX99" fmla="*/ 1012958 w 8037833"/>
              <a:gd name="connsiteY99" fmla="*/ 3779206 h 3784177"/>
              <a:gd name="connsiteX100" fmla="*/ 907906 w 8037833"/>
              <a:gd name="connsiteY100" fmla="*/ 3757678 h 3784177"/>
              <a:gd name="connsiteX101" fmla="*/ 825226 w 8037833"/>
              <a:gd name="connsiteY101" fmla="*/ 3726369 h 3784177"/>
              <a:gd name="connsiteX102" fmla="*/ 722264 w 8037833"/>
              <a:gd name="connsiteY102" fmla="*/ 3747612 h 3784177"/>
              <a:gd name="connsiteX103" fmla="*/ 659460 w 8037833"/>
              <a:gd name="connsiteY103" fmla="*/ 3740429 h 3784177"/>
              <a:gd name="connsiteX104" fmla="*/ 556552 w 8037833"/>
              <a:gd name="connsiteY104" fmla="*/ 3739124 h 3784177"/>
              <a:gd name="connsiteX105" fmla="*/ 445444 w 8037833"/>
              <a:gd name="connsiteY105" fmla="*/ 3764831 h 3784177"/>
              <a:gd name="connsiteX106" fmla="*/ 393295 w 8037833"/>
              <a:gd name="connsiteY106" fmla="*/ 3753097 h 3784177"/>
              <a:gd name="connsiteX107" fmla="*/ 339711 w 8037833"/>
              <a:gd name="connsiteY107" fmla="*/ 3718242 h 3784177"/>
              <a:gd name="connsiteX108" fmla="*/ 222239 w 8037833"/>
              <a:gd name="connsiteY108" fmla="*/ 3672335 h 3784177"/>
              <a:gd name="connsiteX109" fmla="*/ 163578 w 8037833"/>
              <a:gd name="connsiteY109" fmla="*/ 3656292 h 3784177"/>
              <a:gd name="connsiteX110" fmla="*/ 72220 w 8037833"/>
              <a:gd name="connsiteY110" fmla="*/ 3645272 h 3784177"/>
              <a:gd name="connsiteX111" fmla="*/ 44395 w 8037833"/>
              <a:gd name="connsiteY111" fmla="*/ 3639455 h 3784177"/>
              <a:gd name="connsiteX112" fmla="*/ 1962 w 8037833"/>
              <a:gd name="connsiteY112" fmla="*/ 3635948 h 3784177"/>
              <a:gd name="connsiteX113" fmla="*/ 0 w 8037833"/>
              <a:gd name="connsiteY113" fmla="*/ 3635261 h 3784177"/>
              <a:gd name="connsiteX114" fmla="*/ 0 w 8037833"/>
              <a:gd name="connsiteY11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432153 w 8037833"/>
              <a:gd name="connsiteY66" fmla="*/ 3667780 h 3784177"/>
              <a:gd name="connsiteX67" fmla="*/ 3373519 w 8037833"/>
              <a:gd name="connsiteY67" fmla="*/ 3665785 h 3784177"/>
              <a:gd name="connsiteX68" fmla="*/ 3114267 w 8037833"/>
              <a:gd name="connsiteY68" fmla="*/ 3638983 h 3784177"/>
              <a:gd name="connsiteX69" fmla="*/ 2989722 w 8037833"/>
              <a:gd name="connsiteY69" fmla="*/ 3623230 h 3784177"/>
              <a:gd name="connsiteX70" fmla="*/ 2965734 w 8037833"/>
              <a:gd name="connsiteY70" fmla="*/ 3635676 h 3784177"/>
              <a:gd name="connsiteX71" fmla="*/ 2961603 w 8037833"/>
              <a:gd name="connsiteY71" fmla="*/ 3638221 h 3784177"/>
              <a:gd name="connsiteX72" fmla="*/ 2944959 w 8037833"/>
              <a:gd name="connsiteY72" fmla="*/ 3639723 h 3784177"/>
              <a:gd name="connsiteX73" fmla="*/ 2940402 w 8037833"/>
              <a:gd name="connsiteY73" fmla="*/ 3651000 h 3784177"/>
              <a:gd name="connsiteX74" fmla="*/ 2915449 w 8037833"/>
              <a:gd name="connsiteY74" fmla="*/ 3661039 h 3784177"/>
              <a:gd name="connsiteX75" fmla="*/ 2884777 w 8037833"/>
              <a:gd name="connsiteY75" fmla="*/ 3660775 h 3784177"/>
              <a:gd name="connsiteX76" fmla="*/ 2739034 w 8037833"/>
              <a:gd name="connsiteY76" fmla="*/ 3647396 h 3784177"/>
              <a:gd name="connsiteX77" fmla="*/ 2651827 w 8037833"/>
              <a:gd name="connsiteY77" fmla="*/ 3646306 h 3784177"/>
              <a:gd name="connsiteX78" fmla="*/ 2618680 w 8037833"/>
              <a:gd name="connsiteY78" fmla="*/ 3656755 h 3784177"/>
              <a:gd name="connsiteX79" fmla="*/ 2572404 w 8037833"/>
              <a:gd name="connsiteY79" fmla="*/ 3664043 h 3784177"/>
              <a:gd name="connsiteX80" fmla="*/ 2423704 w 8037833"/>
              <a:gd name="connsiteY80" fmla="*/ 3658079 h 3784177"/>
              <a:gd name="connsiteX81" fmla="*/ 2301172 w 8037833"/>
              <a:gd name="connsiteY81" fmla="*/ 3663053 h 3784177"/>
              <a:gd name="connsiteX82" fmla="*/ 2294102 w 8037833"/>
              <a:gd name="connsiteY82" fmla="*/ 3671151 h 3784177"/>
              <a:gd name="connsiteX83" fmla="*/ 2238966 w 8037833"/>
              <a:gd name="connsiteY83" fmla="*/ 3668777 h 3784177"/>
              <a:gd name="connsiteX84" fmla="*/ 2082844 w 8037833"/>
              <a:gd name="connsiteY84" fmla="*/ 3631994 h 3784177"/>
              <a:gd name="connsiteX85" fmla="*/ 1938480 w 8037833"/>
              <a:gd name="connsiteY85" fmla="*/ 3601439 h 3784177"/>
              <a:gd name="connsiteX86" fmla="*/ 1900166 w 8037833"/>
              <a:gd name="connsiteY86" fmla="*/ 3609358 h 3784177"/>
              <a:gd name="connsiteX87" fmla="*/ 1835976 w 8037833"/>
              <a:gd name="connsiteY87" fmla="*/ 3622065 h 3784177"/>
              <a:gd name="connsiteX88" fmla="*/ 1787830 w 8037833"/>
              <a:gd name="connsiteY88" fmla="*/ 3633173 h 3784177"/>
              <a:gd name="connsiteX89" fmla="*/ 1734224 w 8037833"/>
              <a:gd name="connsiteY89" fmla="*/ 3655593 h 3784177"/>
              <a:gd name="connsiteX90" fmla="*/ 1664576 w 8037833"/>
              <a:gd name="connsiteY90" fmla="*/ 3638572 h 3784177"/>
              <a:gd name="connsiteX91" fmla="*/ 1577459 w 8037833"/>
              <a:gd name="connsiteY91" fmla="*/ 3658824 h 3784177"/>
              <a:gd name="connsiteX92" fmla="*/ 1527269 w 8037833"/>
              <a:gd name="connsiteY92" fmla="*/ 3663088 h 3784177"/>
              <a:gd name="connsiteX93" fmla="*/ 1390118 w 8037833"/>
              <a:gd name="connsiteY93" fmla="*/ 3682789 h 3784177"/>
              <a:gd name="connsiteX94" fmla="*/ 1252698 w 8037833"/>
              <a:gd name="connsiteY94" fmla="*/ 3708662 h 3784177"/>
              <a:gd name="connsiteX95" fmla="*/ 1171039 w 8037833"/>
              <a:gd name="connsiteY95" fmla="*/ 3758642 h 3784177"/>
              <a:gd name="connsiteX96" fmla="*/ 1058106 w 8037833"/>
              <a:gd name="connsiteY96" fmla="*/ 3776166 h 3784177"/>
              <a:gd name="connsiteX97" fmla="*/ 1039167 w 8037833"/>
              <a:gd name="connsiteY97" fmla="*/ 3784177 h 3784177"/>
              <a:gd name="connsiteX98" fmla="*/ 1012958 w 8037833"/>
              <a:gd name="connsiteY98" fmla="*/ 3779206 h 3784177"/>
              <a:gd name="connsiteX99" fmla="*/ 907906 w 8037833"/>
              <a:gd name="connsiteY99" fmla="*/ 3757678 h 3784177"/>
              <a:gd name="connsiteX100" fmla="*/ 825226 w 8037833"/>
              <a:gd name="connsiteY100" fmla="*/ 3726369 h 3784177"/>
              <a:gd name="connsiteX101" fmla="*/ 722264 w 8037833"/>
              <a:gd name="connsiteY101" fmla="*/ 3747612 h 3784177"/>
              <a:gd name="connsiteX102" fmla="*/ 659460 w 8037833"/>
              <a:gd name="connsiteY102" fmla="*/ 3740429 h 3784177"/>
              <a:gd name="connsiteX103" fmla="*/ 556552 w 8037833"/>
              <a:gd name="connsiteY103" fmla="*/ 3739124 h 3784177"/>
              <a:gd name="connsiteX104" fmla="*/ 445444 w 8037833"/>
              <a:gd name="connsiteY104" fmla="*/ 3764831 h 3784177"/>
              <a:gd name="connsiteX105" fmla="*/ 393295 w 8037833"/>
              <a:gd name="connsiteY105" fmla="*/ 3753097 h 3784177"/>
              <a:gd name="connsiteX106" fmla="*/ 339711 w 8037833"/>
              <a:gd name="connsiteY106" fmla="*/ 3718242 h 3784177"/>
              <a:gd name="connsiteX107" fmla="*/ 222239 w 8037833"/>
              <a:gd name="connsiteY107" fmla="*/ 3672335 h 3784177"/>
              <a:gd name="connsiteX108" fmla="*/ 163578 w 8037833"/>
              <a:gd name="connsiteY108" fmla="*/ 3656292 h 3784177"/>
              <a:gd name="connsiteX109" fmla="*/ 72220 w 8037833"/>
              <a:gd name="connsiteY109" fmla="*/ 3645272 h 3784177"/>
              <a:gd name="connsiteX110" fmla="*/ 44395 w 8037833"/>
              <a:gd name="connsiteY110" fmla="*/ 3639455 h 3784177"/>
              <a:gd name="connsiteX111" fmla="*/ 1962 w 8037833"/>
              <a:gd name="connsiteY111" fmla="*/ 3635948 h 3784177"/>
              <a:gd name="connsiteX112" fmla="*/ 0 w 8037833"/>
              <a:gd name="connsiteY112" fmla="*/ 3635261 h 3784177"/>
              <a:gd name="connsiteX113" fmla="*/ 0 w 8037833"/>
              <a:gd name="connsiteY11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432153 w 8037833"/>
              <a:gd name="connsiteY66" fmla="*/ 3667780 h 3784177"/>
              <a:gd name="connsiteX67" fmla="*/ 3373519 w 8037833"/>
              <a:gd name="connsiteY67" fmla="*/ 3665785 h 3784177"/>
              <a:gd name="connsiteX68" fmla="*/ 3114267 w 8037833"/>
              <a:gd name="connsiteY68" fmla="*/ 3638983 h 3784177"/>
              <a:gd name="connsiteX69" fmla="*/ 2989722 w 8037833"/>
              <a:gd name="connsiteY69" fmla="*/ 3623230 h 3784177"/>
              <a:gd name="connsiteX70" fmla="*/ 2965734 w 8037833"/>
              <a:gd name="connsiteY70" fmla="*/ 3635676 h 3784177"/>
              <a:gd name="connsiteX71" fmla="*/ 2961603 w 8037833"/>
              <a:gd name="connsiteY71" fmla="*/ 3638221 h 3784177"/>
              <a:gd name="connsiteX72" fmla="*/ 2944959 w 8037833"/>
              <a:gd name="connsiteY72" fmla="*/ 3639723 h 3784177"/>
              <a:gd name="connsiteX73" fmla="*/ 2940402 w 8037833"/>
              <a:gd name="connsiteY73" fmla="*/ 3651000 h 3784177"/>
              <a:gd name="connsiteX74" fmla="*/ 2915449 w 8037833"/>
              <a:gd name="connsiteY74" fmla="*/ 3661039 h 3784177"/>
              <a:gd name="connsiteX75" fmla="*/ 2884777 w 8037833"/>
              <a:gd name="connsiteY75" fmla="*/ 3660775 h 3784177"/>
              <a:gd name="connsiteX76" fmla="*/ 2739034 w 8037833"/>
              <a:gd name="connsiteY76" fmla="*/ 3647396 h 3784177"/>
              <a:gd name="connsiteX77" fmla="*/ 2651827 w 8037833"/>
              <a:gd name="connsiteY77" fmla="*/ 3646306 h 3784177"/>
              <a:gd name="connsiteX78" fmla="*/ 2618680 w 8037833"/>
              <a:gd name="connsiteY78" fmla="*/ 3656755 h 3784177"/>
              <a:gd name="connsiteX79" fmla="*/ 2572404 w 8037833"/>
              <a:gd name="connsiteY79" fmla="*/ 3664043 h 3784177"/>
              <a:gd name="connsiteX80" fmla="*/ 2423704 w 8037833"/>
              <a:gd name="connsiteY80" fmla="*/ 3658079 h 3784177"/>
              <a:gd name="connsiteX81" fmla="*/ 2301172 w 8037833"/>
              <a:gd name="connsiteY81" fmla="*/ 3663053 h 3784177"/>
              <a:gd name="connsiteX82" fmla="*/ 2294102 w 8037833"/>
              <a:gd name="connsiteY82" fmla="*/ 3671151 h 3784177"/>
              <a:gd name="connsiteX83" fmla="*/ 2238966 w 8037833"/>
              <a:gd name="connsiteY83" fmla="*/ 3668777 h 3784177"/>
              <a:gd name="connsiteX84" fmla="*/ 2082844 w 8037833"/>
              <a:gd name="connsiteY84" fmla="*/ 3631994 h 3784177"/>
              <a:gd name="connsiteX85" fmla="*/ 1938480 w 8037833"/>
              <a:gd name="connsiteY85" fmla="*/ 3601439 h 3784177"/>
              <a:gd name="connsiteX86" fmla="*/ 1900166 w 8037833"/>
              <a:gd name="connsiteY86" fmla="*/ 3609358 h 3784177"/>
              <a:gd name="connsiteX87" fmla="*/ 1787830 w 8037833"/>
              <a:gd name="connsiteY87" fmla="*/ 3633173 h 3784177"/>
              <a:gd name="connsiteX88" fmla="*/ 1734224 w 8037833"/>
              <a:gd name="connsiteY88" fmla="*/ 3655593 h 3784177"/>
              <a:gd name="connsiteX89" fmla="*/ 1664576 w 8037833"/>
              <a:gd name="connsiteY89" fmla="*/ 3638572 h 3784177"/>
              <a:gd name="connsiteX90" fmla="*/ 1577459 w 8037833"/>
              <a:gd name="connsiteY90" fmla="*/ 3658824 h 3784177"/>
              <a:gd name="connsiteX91" fmla="*/ 1527269 w 8037833"/>
              <a:gd name="connsiteY91" fmla="*/ 3663088 h 3784177"/>
              <a:gd name="connsiteX92" fmla="*/ 1390118 w 8037833"/>
              <a:gd name="connsiteY92" fmla="*/ 3682789 h 3784177"/>
              <a:gd name="connsiteX93" fmla="*/ 1252698 w 8037833"/>
              <a:gd name="connsiteY93" fmla="*/ 3708662 h 3784177"/>
              <a:gd name="connsiteX94" fmla="*/ 1171039 w 8037833"/>
              <a:gd name="connsiteY94" fmla="*/ 3758642 h 3784177"/>
              <a:gd name="connsiteX95" fmla="*/ 1058106 w 8037833"/>
              <a:gd name="connsiteY95" fmla="*/ 3776166 h 3784177"/>
              <a:gd name="connsiteX96" fmla="*/ 1039167 w 8037833"/>
              <a:gd name="connsiteY96" fmla="*/ 3784177 h 3784177"/>
              <a:gd name="connsiteX97" fmla="*/ 1012958 w 8037833"/>
              <a:gd name="connsiteY97" fmla="*/ 3779206 h 3784177"/>
              <a:gd name="connsiteX98" fmla="*/ 907906 w 8037833"/>
              <a:gd name="connsiteY98" fmla="*/ 3757678 h 3784177"/>
              <a:gd name="connsiteX99" fmla="*/ 825226 w 8037833"/>
              <a:gd name="connsiteY99" fmla="*/ 3726369 h 3784177"/>
              <a:gd name="connsiteX100" fmla="*/ 722264 w 8037833"/>
              <a:gd name="connsiteY100" fmla="*/ 3747612 h 3784177"/>
              <a:gd name="connsiteX101" fmla="*/ 659460 w 8037833"/>
              <a:gd name="connsiteY101" fmla="*/ 3740429 h 3784177"/>
              <a:gd name="connsiteX102" fmla="*/ 556552 w 8037833"/>
              <a:gd name="connsiteY102" fmla="*/ 3739124 h 3784177"/>
              <a:gd name="connsiteX103" fmla="*/ 445444 w 8037833"/>
              <a:gd name="connsiteY103" fmla="*/ 3764831 h 3784177"/>
              <a:gd name="connsiteX104" fmla="*/ 393295 w 8037833"/>
              <a:gd name="connsiteY104" fmla="*/ 3753097 h 3784177"/>
              <a:gd name="connsiteX105" fmla="*/ 339711 w 8037833"/>
              <a:gd name="connsiteY105" fmla="*/ 3718242 h 3784177"/>
              <a:gd name="connsiteX106" fmla="*/ 222239 w 8037833"/>
              <a:gd name="connsiteY106" fmla="*/ 3672335 h 3784177"/>
              <a:gd name="connsiteX107" fmla="*/ 163578 w 8037833"/>
              <a:gd name="connsiteY107" fmla="*/ 3656292 h 3784177"/>
              <a:gd name="connsiteX108" fmla="*/ 72220 w 8037833"/>
              <a:gd name="connsiteY108" fmla="*/ 3645272 h 3784177"/>
              <a:gd name="connsiteX109" fmla="*/ 44395 w 8037833"/>
              <a:gd name="connsiteY109" fmla="*/ 3639455 h 3784177"/>
              <a:gd name="connsiteX110" fmla="*/ 1962 w 8037833"/>
              <a:gd name="connsiteY110" fmla="*/ 3635948 h 3784177"/>
              <a:gd name="connsiteX111" fmla="*/ 0 w 8037833"/>
              <a:gd name="connsiteY111" fmla="*/ 3635261 h 3784177"/>
              <a:gd name="connsiteX112" fmla="*/ 0 w 8037833"/>
              <a:gd name="connsiteY11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94102 w 8037833"/>
              <a:gd name="connsiteY81" fmla="*/ 3671151 h 3784177"/>
              <a:gd name="connsiteX82" fmla="*/ 2238966 w 8037833"/>
              <a:gd name="connsiteY82" fmla="*/ 3668777 h 3784177"/>
              <a:gd name="connsiteX83" fmla="*/ 2082844 w 8037833"/>
              <a:gd name="connsiteY83" fmla="*/ 3631994 h 3784177"/>
              <a:gd name="connsiteX84" fmla="*/ 1938480 w 8037833"/>
              <a:gd name="connsiteY84" fmla="*/ 3601439 h 3784177"/>
              <a:gd name="connsiteX85" fmla="*/ 1900166 w 8037833"/>
              <a:gd name="connsiteY85" fmla="*/ 3609358 h 3784177"/>
              <a:gd name="connsiteX86" fmla="*/ 1787830 w 8037833"/>
              <a:gd name="connsiteY86" fmla="*/ 3633173 h 3784177"/>
              <a:gd name="connsiteX87" fmla="*/ 1734224 w 8037833"/>
              <a:gd name="connsiteY87" fmla="*/ 3655593 h 3784177"/>
              <a:gd name="connsiteX88" fmla="*/ 1664576 w 8037833"/>
              <a:gd name="connsiteY88" fmla="*/ 3638572 h 3784177"/>
              <a:gd name="connsiteX89" fmla="*/ 1577459 w 8037833"/>
              <a:gd name="connsiteY89" fmla="*/ 3658824 h 3784177"/>
              <a:gd name="connsiteX90" fmla="*/ 1527269 w 8037833"/>
              <a:gd name="connsiteY90" fmla="*/ 3663088 h 3784177"/>
              <a:gd name="connsiteX91" fmla="*/ 1390118 w 8037833"/>
              <a:gd name="connsiteY91" fmla="*/ 3682789 h 3784177"/>
              <a:gd name="connsiteX92" fmla="*/ 1252698 w 8037833"/>
              <a:gd name="connsiteY92" fmla="*/ 3708662 h 3784177"/>
              <a:gd name="connsiteX93" fmla="*/ 1171039 w 8037833"/>
              <a:gd name="connsiteY93" fmla="*/ 3758642 h 3784177"/>
              <a:gd name="connsiteX94" fmla="*/ 1058106 w 8037833"/>
              <a:gd name="connsiteY94" fmla="*/ 3776166 h 3784177"/>
              <a:gd name="connsiteX95" fmla="*/ 1039167 w 8037833"/>
              <a:gd name="connsiteY95" fmla="*/ 3784177 h 3784177"/>
              <a:gd name="connsiteX96" fmla="*/ 1012958 w 8037833"/>
              <a:gd name="connsiteY96" fmla="*/ 3779206 h 3784177"/>
              <a:gd name="connsiteX97" fmla="*/ 907906 w 8037833"/>
              <a:gd name="connsiteY97" fmla="*/ 3757678 h 3784177"/>
              <a:gd name="connsiteX98" fmla="*/ 825226 w 8037833"/>
              <a:gd name="connsiteY98" fmla="*/ 3726369 h 3784177"/>
              <a:gd name="connsiteX99" fmla="*/ 722264 w 8037833"/>
              <a:gd name="connsiteY99" fmla="*/ 3747612 h 3784177"/>
              <a:gd name="connsiteX100" fmla="*/ 659460 w 8037833"/>
              <a:gd name="connsiteY100" fmla="*/ 3740429 h 3784177"/>
              <a:gd name="connsiteX101" fmla="*/ 556552 w 8037833"/>
              <a:gd name="connsiteY101" fmla="*/ 3739124 h 3784177"/>
              <a:gd name="connsiteX102" fmla="*/ 445444 w 8037833"/>
              <a:gd name="connsiteY102" fmla="*/ 3764831 h 3784177"/>
              <a:gd name="connsiteX103" fmla="*/ 393295 w 8037833"/>
              <a:gd name="connsiteY103" fmla="*/ 3753097 h 3784177"/>
              <a:gd name="connsiteX104" fmla="*/ 339711 w 8037833"/>
              <a:gd name="connsiteY104" fmla="*/ 3718242 h 3784177"/>
              <a:gd name="connsiteX105" fmla="*/ 222239 w 8037833"/>
              <a:gd name="connsiteY105" fmla="*/ 3672335 h 3784177"/>
              <a:gd name="connsiteX106" fmla="*/ 163578 w 8037833"/>
              <a:gd name="connsiteY106" fmla="*/ 3656292 h 3784177"/>
              <a:gd name="connsiteX107" fmla="*/ 72220 w 8037833"/>
              <a:gd name="connsiteY107" fmla="*/ 3645272 h 3784177"/>
              <a:gd name="connsiteX108" fmla="*/ 44395 w 8037833"/>
              <a:gd name="connsiteY108" fmla="*/ 3639455 h 3784177"/>
              <a:gd name="connsiteX109" fmla="*/ 1962 w 8037833"/>
              <a:gd name="connsiteY109" fmla="*/ 3635948 h 3784177"/>
              <a:gd name="connsiteX110" fmla="*/ 0 w 8037833"/>
              <a:gd name="connsiteY110" fmla="*/ 3635261 h 3784177"/>
              <a:gd name="connsiteX111" fmla="*/ 0 w 8037833"/>
              <a:gd name="connsiteY111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38966 w 8037833"/>
              <a:gd name="connsiteY81" fmla="*/ 3668777 h 3784177"/>
              <a:gd name="connsiteX82" fmla="*/ 2082844 w 8037833"/>
              <a:gd name="connsiteY82" fmla="*/ 3631994 h 3784177"/>
              <a:gd name="connsiteX83" fmla="*/ 1938480 w 8037833"/>
              <a:gd name="connsiteY83" fmla="*/ 3601439 h 3784177"/>
              <a:gd name="connsiteX84" fmla="*/ 1900166 w 8037833"/>
              <a:gd name="connsiteY84" fmla="*/ 3609358 h 3784177"/>
              <a:gd name="connsiteX85" fmla="*/ 1787830 w 8037833"/>
              <a:gd name="connsiteY85" fmla="*/ 3633173 h 3784177"/>
              <a:gd name="connsiteX86" fmla="*/ 1734224 w 8037833"/>
              <a:gd name="connsiteY86" fmla="*/ 3655593 h 3784177"/>
              <a:gd name="connsiteX87" fmla="*/ 1664576 w 8037833"/>
              <a:gd name="connsiteY87" fmla="*/ 3638572 h 3784177"/>
              <a:gd name="connsiteX88" fmla="*/ 1577459 w 8037833"/>
              <a:gd name="connsiteY88" fmla="*/ 3658824 h 3784177"/>
              <a:gd name="connsiteX89" fmla="*/ 1527269 w 8037833"/>
              <a:gd name="connsiteY89" fmla="*/ 3663088 h 3784177"/>
              <a:gd name="connsiteX90" fmla="*/ 1390118 w 8037833"/>
              <a:gd name="connsiteY90" fmla="*/ 3682789 h 3784177"/>
              <a:gd name="connsiteX91" fmla="*/ 1252698 w 8037833"/>
              <a:gd name="connsiteY91" fmla="*/ 3708662 h 3784177"/>
              <a:gd name="connsiteX92" fmla="*/ 1171039 w 8037833"/>
              <a:gd name="connsiteY92" fmla="*/ 3758642 h 3784177"/>
              <a:gd name="connsiteX93" fmla="*/ 1058106 w 8037833"/>
              <a:gd name="connsiteY93" fmla="*/ 3776166 h 3784177"/>
              <a:gd name="connsiteX94" fmla="*/ 1039167 w 8037833"/>
              <a:gd name="connsiteY94" fmla="*/ 3784177 h 3784177"/>
              <a:gd name="connsiteX95" fmla="*/ 1012958 w 8037833"/>
              <a:gd name="connsiteY95" fmla="*/ 3779206 h 3784177"/>
              <a:gd name="connsiteX96" fmla="*/ 907906 w 8037833"/>
              <a:gd name="connsiteY96" fmla="*/ 3757678 h 3784177"/>
              <a:gd name="connsiteX97" fmla="*/ 825226 w 8037833"/>
              <a:gd name="connsiteY97" fmla="*/ 3726369 h 3784177"/>
              <a:gd name="connsiteX98" fmla="*/ 722264 w 8037833"/>
              <a:gd name="connsiteY98" fmla="*/ 3747612 h 3784177"/>
              <a:gd name="connsiteX99" fmla="*/ 659460 w 8037833"/>
              <a:gd name="connsiteY99" fmla="*/ 3740429 h 3784177"/>
              <a:gd name="connsiteX100" fmla="*/ 556552 w 8037833"/>
              <a:gd name="connsiteY100" fmla="*/ 3739124 h 3784177"/>
              <a:gd name="connsiteX101" fmla="*/ 445444 w 8037833"/>
              <a:gd name="connsiteY101" fmla="*/ 3764831 h 3784177"/>
              <a:gd name="connsiteX102" fmla="*/ 393295 w 8037833"/>
              <a:gd name="connsiteY102" fmla="*/ 3753097 h 3784177"/>
              <a:gd name="connsiteX103" fmla="*/ 339711 w 8037833"/>
              <a:gd name="connsiteY103" fmla="*/ 3718242 h 3784177"/>
              <a:gd name="connsiteX104" fmla="*/ 222239 w 8037833"/>
              <a:gd name="connsiteY104" fmla="*/ 3672335 h 3784177"/>
              <a:gd name="connsiteX105" fmla="*/ 163578 w 8037833"/>
              <a:gd name="connsiteY105" fmla="*/ 3656292 h 3784177"/>
              <a:gd name="connsiteX106" fmla="*/ 72220 w 8037833"/>
              <a:gd name="connsiteY106" fmla="*/ 3645272 h 3784177"/>
              <a:gd name="connsiteX107" fmla="*/ 44395 w 8037833"/>
              <a:gd name="connsiteY107" fmla="*/ 3639455 h 3784177"/>
              <a:gd name="connsiteX108" fmla="*/ 1962 w 8037833"/>
              <a:gd name="connsiteY108" fmla="*/ 3635948 h 3784177"/>
              <a:gd name="connsiteX109" fmla="*/ 0 w 8037833"/>
              <a:gd name="connsiteY109" fmla="*/ 3635261 h 3784177"/>
              <a:gd name="connsiteX110" fmla="*/ 0 w 8037833"/>
              <a:gd name="connsiteY11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38966 w 8037833"/>
              <a:gd name="connsiteY81" fmla="*/ 3668777 h 3784177"/>
              <a:gd name="connsiteX82" fmla="*/ 2082844 w 8037833"/>
              <a:gd name="connsiteY82" fmla="*/ 3631994 h 3784177"/>
              <a:gd name="connsiteX83" fmla="*/ 1938480 w 8037833"/>
              <a:gd name="connsiteY83" fmla="*/ 3601439 h 3784177"/>
              <a:gd name="connsiteX84" fmla="*/ 1900166 w 8037833"/>
              <a:gd name="connsiteY84" fmla="*/ 3609358 h 3784177"/>
              <a:gd name="connsiteX85" fmla="*/ 1787830 w 8037833"/>
              <a:gd name="connsiteY85" fmla="*/ 3633173 h 3784177"/>
              <a:gd name="connsiteX86" fmla="*/ 1734224 w 8037833"/>
              <a:gd name="connsiteY86" fmla="*/ 3655593 h 3784177"/>
              <a:gd name="connsiteX87" fmla="*/ 1664576 w 8037833"/>
              <a:gd name="connsiteY87" fmla="*/ 3638572 h 3784177"/>
              <a:gd name="connsiteX88" fmla="*/ 1577459 w 8037833"/>
              <a:gd name="connsiteY88" fmla="*/ 3658824 h 3784177"/>
              <a:gd name="connsiteX89" fmla="*/ 1527269 w 8037833"/>
              <a:gd name="connsiteY89" fmla="*/ 3663088 h 3784177"/>
              <a:gd name="connsiteX90" fmla="*/ 1390118 w 8037833"/>
              <a:gd name="connsiteY90" fmla="*/ 3682789 h 3784177"/>
              <a:gd name="connsiteX91" fmla="*/ 1252698 w 8037833"/>
              <a:gd name="connsiteY91" fmla="*/ 3708662 h 3784177"/>
              <a:gd name="connsiteX92" fmla="*/ 1171039 w 8037833"/>
              <a:gd name="connsiteY92" fmla="*/ 3758642 h 3784177"/>
              <a:gd name="connsiteX93" fmla="*/ 1058106 w 8037833"/>
              <a:gd name="connsiteY93" fmla="*/ 3776166 h 3784177"/>
              <a:gd name="connsiteX94" fmla="*/ 1039167 w 8037833"/>
              <a:gd name="connsiteY94" fmla="*/ 3784177 h 3784177"/>
              <a:gd name="connsiteX95" fmla="*/ 1012958 w 8037833"/>
              <a:gd name="connsiteY95" fmla="*/ 3779206 h 3784177"/>
              <a:gd name="connsiteX96" fmla="*/ 907906 w 8037833"/>
              <a:gd name="connsiteY96" fmla="*/ 3757678 h 3784177"/>
              <a:gd name="connsiteX97" fmla="*/ 825226 w 8037833"/>
              <a:gd name="connsiteY97" fmla="*/ 3726369 h 3784177"/>
              <a:gd name="connsiteX98" fmla="*/ 722264 w 8037833"/>
              <a:gd name="connsiteY98" fmla="*/ 3747612 h 3784177"/>
              <a:gd name="connsiteX99" fmla="*/ 659460 w 8037833"/>
              <a:gd name="connsiteY99" fmla="*/ 3740429 h 3784177"/>
              <a:gd name="connsiteX100" fmla="*/ 556552 w 8037833"/>
              <a:gd name="connsiteY100" fmla="*/ 3739124 h 3784177"/>
              <a:gd name="connsiteX101" fmla="*/ 445444 w 8037833"/>
              <a:gd name="connsiteY101" fmla="*/ 3764831 h 3784177"/>
              <a:gd name="connsiteX102" fmla="*/ 393295 w 8037833"/>
              <a:gd name="connsiteY102" fmla="*/ 3753097 h 3784177"/>
              <a:gd name="connsiteX103" fmla="*/ 339711 w 8037833"/>
              <a:gd name="connsiteY103" fmla="*/ 3718242 h 3784177"/>
              <a:gd name="connsiteX104" fmla="*/ 222239 w 8037833"/>
              <a:gd name="connsiteY104" fmla="*/ 3672335 h 3784177"/>
              <a:gd name="connsiteX105" fmla="*/ 163578 w 8037833"/>
              <a:gd name="connsiteY105" fmla="*/ 3656292 h 3784177"/>
              <a:gd name="connsiteX106" fmla="*/ 72220 w 8037833"/>
              <a:gd name="connsiteY106" fmla="*/ 3645272 h 3784177"/>
              <a:gd name="connsiteX107" fmla="*/ 44395 w 8037833"/>
              <a:gd name="connsiteY107" fmla="*/ 3639455 h 3784177"/>
              <a:gd name="connsiteX108" fmla="*/ 1962 w 8037833"/>
              <a:gd name="connsiteY108" fmla="*/ 3635948 h 3784177"/>
              <a:gd name="connsiteX109" fmla="*/ 0 w 8037833"/>
              <a:gd name="connsiteY109" fmla="*/ 3635261 h 3784177"/>
              <a:gd name="connsiteX110" fmla="*/ 0 w 8037833"/>
              <a:gd name="connsiteY11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38966 w 8037833"/>
              <a:gd name="connsiteY81" fmla="*/ 3668777 h 3784177"/>
              <a:gd name="connsiteX82" fmla="*/ 2082844 w 8037833"/>
              <a:gd name="connsiteY82" fmla="*/ 3631994 h 3784177"/>
              <a:gd name="connsiteX83" fmla="*/ 1938480 w 8037833"/>
              <a:gd name="connsiteY83" fmla="*/ 3601439 h 3784177"/>
              <a:gd name="connsiteX84" fmla="*/ 1900166 w 8037833"/>
              <a:gd name="connsiteY84" fmla="*/ 3609358 h 3784177"/>
              <a:gd name="connsiteX85" fmla="*/ 1787830 w 8037833"/>
              <a:gd name="connsiteY85" fmla="*/ 3633173 h 3784177"/>
              <a:gd name="connsiteX86" fmla="*/ 1734224 w 8037833"/>
              <a:gd name="connsiteY86" fmla="*/ 3655593 h 3784177"/>
              <a:gd name="connsiteX87" fmla="*/ 1664576 w 8037833"/>
              <a:gd name="connsiteY87" fmla="*/ 3638572 h 3784177"/>
              <a:gd name="connsiteX88" fmla="*/ 1577459 w 8037833"/>
              <a:gd name="connsiteY88" fmla="*/ 3658824 h 3784177"/>
              <a:gd name="connsiteX89" fmla="*/ 1527269 w 8037833"/>
              <a:gd name="connsiteY89" fmla="*/ 3663088 h 3784177"/>
              <a:gd name="connsiteX90" fmla="*/ 1390118 w 8037833"/>
              <a:gd name="connsiteY90" fmla="*/ 3682789 h 3784177"/>
              <a:gd name="connsiteX91" fmla="*/ 1252698 w 8037833"/>
              <a:gd name="connsiteY91" fmla="*/ 3708662 h 3784177"/>
              <a:gd name="connsiteX92" fmla="*/ 1171039 w 8037833"/>
              <a:gd name="connsiteY92" fmla="*/ 3758642 h 3784177"/>
              <a:gd name="connsiteX93" fmla="*/ 1058106 w 8037833"/>
              <a:gd name="connsiteY93" fmla="*/ 3776166 h 3784177"/>
              <a:gd name="connsiteX94" fmla="*/ 1039167 w 8037833"/>
              <a:gd name="connsiteY94" fmla="*/ 3784177 h 3784177"/>
              <a:gd name="connsiteX95" fmla="*/ 1012958 w 8037833"/>
              <a:gd name="connsiteY95" fmla="*/ 3779206 h 3784177"/>
              <a:gd name="connsiteX96" fmla="*/ 907906 w 8037833"/>
              <a:gd name="connsiteY96" fmla="*/ 3757678 h 3784177"/>
              <a:gd name="connsiteX97" fmla="*/ 825226 w 8037833"/>
              <a:gd name="connsiteY97" fmla="*/ 3726369 h 3784177"/>
              <a:gd name="connsiteX98" fmla="*/ 722264 w 8037833"/>
              <a:gd name="connsiteY98" fmla="*/ 3747612 h 3784177"/>
              <a:gd name="connsiteX99" fmla="*/ 659460 w 8037833"/>
              <a:gd name="connsiteY99" fmla="*/ 3740429 h 3784177"/>
              <a:gd name="connsiteX100" fmla="*/ 556552 w 8037833"/>
              <a:gd name="connsiteY100" fmla="*/ 3739124 h 3784177"/>
              <a:gd name="connsiteX101" fmla="*/ 393295 w 8037833"/>
              <a:gd name="connsiteY101" fmla="*/ 3753097 h 3784177"/>
              <a:gd name="connsiteX102" fmla="*/ 339711 w 8037833"/>
              <a:gd name="connsiteY102" fmla="*/ 3718242 h 3784177"/>
              <a:gd name="connsiteX103" fmla="*/ 222239 w 8037833"/>
              <a:gd name="connsiteY103" fmla="*/ 3672335 h 3784177"/>
              <a:gd name="connsiteX104" fmla="*/ 163578 w 8037833"/>
              <a:gd name="connsiteY104" fmla="*/ 3656292 h 3784177"/>
              <a:gd name="connsiteX105" fmla="*/ 72220 w 8037833"/>
              <a:gd name="connsiteY105" fmla="*/ 3645272 h 3784177"/>
              <a:gd name="connsiteX106" fmla="*/ 44395 w 8037833"/>
              <a:gd name="connsiteY106" fmla="*/ 3639455 h 3784177"/>
              <a:gd name="connsiteX107" fmla="*/ 1962 w 8037833"/>
              <a:gd name="connsiteY107" fmla="*/ 3635948 h 3784177"/>
              <a:gd name="connsiteX108" fmla="*/ 0 w 8037833"/>
              <a:gd name="connsiteY108" fmla="*/ 3635261 h 3784177"/>
              <a:gd name="connsiteX109" fmla="*/ 0 w 8037833"/>
              <a:gd name="connsiteY10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38966 w 8037833"/>
              <a:gd name="connsiteY81" fmla="*/ 3668777 h 3784177"/>
              <a:gd name="connsiteX82" fmla="*/ 2082844 w 8037833"/>
              <a:gd name="connsiteY82" fmla="*/ 3631994 h 3784177"/>
              <a:gd name="connsiteX83" fmla="*/ 1938480 w 8037833"/>
              <a:gd name="connsiteY83" fmla="*/ 3601439 h 3784177"/>
              <a:gd name="connsiteX84" fmla="*/ 1900166 w 8037833"/>
              <a:gd name="connsiteY84" fmla="*/ 3609358 h 3784177"/>
              <a:gd name="connsiteX85" fmla="*/ 1787830 w 8037833"/>
              <a:gd name="connsiteY85" fmla="*/ 3633173 h 3784177"/>
              <a:gd name="connsiteX86" fmla="*/ 1734224 w 8037833"/>
              <a:gd name="connsiteY86" fmla="*/ 3655593 h 3784177"/>
              <a:gd name="connsiteX87" fmla="*/ 1664576 w 8037833"/>
              <a:gd name="connsiteY87" fmla="*/ 3638572 h 3784177"/>
              <a:gd name="connsiteX88" fmla="*/ 1577459 w 8037833"/>
              <a:gd name="connsiteY88" fmla="*/ 3658824 h 3784177"/>
              <a:gd name="connsiteX89" fmla="*/ 1527269 w 8037833"/>
              <a:gd name="connsiteY89" fmla="*/ 3663088 h 3784177"/>
              <a:gd name="connsiteX90" fmla="*/ 1390118 w 8037833"/>
              <a:gd name="connsiteY90" fmla="*/ 3682789 h 3784177"/>
              <a:gd name="connsiteX91" fmla="*/ 1252698 w 8037833"/>
              <a:gd name="connsiteY91" fmla="*/ 3708662 h 3784177"/>
              <a:gd name="connsiteX92" fmla="*/ 1171039 w 8037833"/>
              <a:gd name="connsiteY92" fmla="*/ 3758642 h 3784177"/>
              <a:gd name="connsiteX93" fmla="*/ 1058106 w 8037833"/>
              <a:gd name="connsiteY93" fmla="*/ 3776166 h 3784177"/>
              <a:gd name="connsiteX94" fmla="*/ 1039167 w 8037833"/>
              <a:gd name="connsiteY94" fmla="*/ 3784177 h 3784177"/>
              <a:gd name="connsiteX95" fmla="*/ 1012958 w 8037833"/>
              <a:gd name="connsiteY95" fmla="*/ 3779206 h 3784177"/>
              <a:gd name="connsiteX96" fmla="*/ 907906 w 8037833"/>
              <a:gd name="connsiteY96" fmla="*/ 3757678 h 3784177"/>
              <a:gd name="connsiteX97" fmla="*/ 825226 w 8037833"/>
              <a:gd name="connsiteY97" fmla="*/ 3726369 h 3784177"/>
              <a:gd name="connsiteX98" fmla="*/ 722264 w 8037833"/>
              <a:gd name="connsiteY98" fmla="*/ 3747612 h 3784177"/>
              <a:gd name="connsiteX99" fmla="*/ 659460 w 8037833"/>
              <a:gd name="connsiteY99" fmla="*/ 3740429 h 3784177"/>
              <a:gd name="connsiteX100" fmla="*/ 556552 w 8037833"/>
              <a:gd name="connsiteY100" fmla="*/ 3739124 h 3784177"/>
              <a:gd name="connsiteX101" fmla="*/ 393295 w 8037833"/>
              <a:gd name="connsiteY101" fmla="*/ 3753097 h 3784177"/>
              <a:gd name="connsiteX102" fmla="*/ 339711 w 8037833"/>
              <a:gd name="connsiteY102" fmla="*/ 3718242 h 3784177"/>
              <a:gd name="connsiteX103" fmla="*/ 222239 w 8037833"/>
              <a:gd name="connsiteY103" fmla="*/ 3672335 h 3784177"/>
              <a:gd name="connsiteX104" fmla="*/ 163578 w 8037833"/>
              <a:gd name="connsiteY104" fmla="*/ 3656292 h 3784177"/>
              <a:gd name="connsiteX105" fmla="*/ 72220 w 8037833"/>
              <a:gd name="connsiteY105" fmla="*/ 3645272 h 3784177"/>
              <a:gd name="connsiteX106" fmla="*/ 44395 w 8037833"/>
              <a:gd name="connsiteY106" fmla="*/ 3639455 h 3784177"/>
              <a:gd name="connsiteX107" fmla="*/ 1962 w 8037833"/>
              <a:gd name="connsiteY107" fmla="*/ 3635948 h 3784177"/>
              <a:gd name="connsiteX108" fmla="*/ 0 w 8037833"/>
              <a:gd name="connsiteY108" fmla="*/ 3635261 h 3784177"/>
              <a:gd name="connsiteX109" fmla="*/ 0 w 8037833"/>
              <a:gd name="connsiteY10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38966 w 8037833"/>
              <a:gd name="connsiteY81" fmla="*/ 3668777 h 3784177"/>
              <a:gd name="connsiteX82" fmla="*/ 2082844 w 8037833"/>
              <a:gd name="connsiteY82" fmla="*/ 3631994 h 3784177"/>
              <a:gd name="connsiteX83" fmla="*/ 1938480 w 8037833"/>
              <a:gd name="connsiteY83" fmla="*/ 3601439 h 3784177"/>
              <a:gd name="connsiteX84" fmla="*/ 1900166 w 8037833"/>
              <a:gd name="connsiteY84" fmla="*/ 3609358 h 3784177"/>
              <a:gd name="connsiteX85" fmla="*/ 1787830 w 8037833"/>
              <a:gd name="connsiteY85" fmla="*/ 3633173 h 3784177"/>
              <a:gd name="connsiteX86" fmla="*/ 1734224 w 8037833"/>
              <a:gd name="connsiteY86" fmla="*/ 3655593 h 3784177"/>
              <a:gd name="connsiteX87" fmla="*/ 1664576 w 8037833"/>
              <a:gd name="connsiteY87" fmla="*/ 3638572 h 3784177"/>
              <a:gd name="connsiteX88" fmla="*/ 1577459 w 8037833"/>
              <a:gd name="connsiteY88" fmla="*/ 3658824 h 3784177"/>
              <a:gd name="connsiteX89" fmla="*/ 1527269 w 8037833"/>
              <a:gd name="connsiteY89" fmla="*/ 3663088 h 3784177"/>
              <a:gd name="connsiteX90" fmla="*/ 1390118 w 8037833"/>
              <a:gd name="connsiteY90" fmla="*/ 3682789 h 3784177"/>
              <a:gd name="connsiteX91" fmla="*/ 1252698 w 8037833"/>
              <a:gd name="connsiteY91" fmla="*/ 3708662 h 3784177"/>
              <a:gd name="connsiteX92" fmla="*/ 1171039 w 8037833"/>
              <a:gd name="connsiteY92" fmla="*/ 3758642 h 3784177"/>
              <a:gd name="connsiteX93" fmla="*/ 1058106 w 8037833"/>
              <a:gd name="connsiteY93" fmla="*/ 3776166 h 3784177"/>
              <a:gd name="connsiteX94" fmla="*/ 1039167 w 8037833"/>
              <a:gd name="connsiteY94" fmla="*/ 3784177 h 3784177"/>
              <a:gd name="connsiteX95" fmla="*/ 989223 w 8037833"/>
              <a:gd name="connsiteY95" fmla="*/ 3770303 h 3784177"/>
              <a:gd name="connsiteX96" fmla="*/ 907906 w 8037833"/>
              <a:gd name="connsiteY96" fmla="*/ 3757678 h 3784177"/>
              <a:gd name="connsiteX97" fmla="*/ 825226 w 8037833"/>
              <a:gd name="connsiteY97" fmla="*/ 3726369 h 3784177"/>
              <a:gd name="connsiteX98" fmla="*/ 722264 w 8037833"/>
              <a:gd name="connsiteY98" fmla="*/ 3747612 h 3784177"/>
              <a:gd name="connsiteX99" fmla="*/ 659460 w 8037833"/>
              <a:gd name="connsiteY99" fmla="*/ 3740429 h 3784177"/>
              <a:gd name="connsiteX100" fmla="*/ 556552 w 8037833"/>
              <a:gd name="connsiteY100" fmla="*/ 3739124 h 3784177"/>
              <a:gd name="connsiteX101" fmla="*/ 393295 w 8037833"/>
              <a:gd name="connsiteY101" fmla="*/ 3753097 h 3784177"/>
              <a:gd name="connsiteX102" fmla="*/ 339711 w 8037833"/>
              <a:gd name="connsiteY102" fmla="*/ 3718242 h 3784177"/>
              <a:gd name="connsiteX103" fmla="*/ 222239 w 8037833"/>
              <a:gd name="connsiteY103" fmla="*/ 3672335 h 3784177"/>
              <a:gd name="connsiteX104" fmla="*/ 163578 w 8037833"/>
              <a:gd name="connsiteY104" fmla="*/ 3656292 h 3784177"/>
              <a:gd name="connsiteX105" fmla="*/ 72220 w 8037833"/>
              <a:gd name="connsiteY105" fmla="*/ 3645272 h 3784177"/>
              <a:gd name="connsiteX106" fmla="*/ 44395 w 8037833"/>
              <a:gd name="connsiteY106" fmla="*/ 3639455 h 3784177"/>
              <a:gd name="connsiteX107" fmla="*/ 1962 w 8037833"/>
              <a:gd name="connsiteY107" fmla="*/ 3635948 h 3784177"/>
              <a:gd name="connsiteX108" fmla="*/ 0 w 8037833"/>
              <a:gd name="connsiteY108" fmla="*/ 3635261 h 3784177"/>
              <a:gd name="connsiteX109" fmla="*/ 0 w 8037833"/>
              <a:gd name="connsiteY10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38966 w 8037833"/>
              <a:gd name="connsiteY81" fmla="*/ 3668777 h 3784177"/>
              <a:gd name="connsiteX82" fmla="*/ 2082844 w 8037833"/>
              <a:gd name="connsiteY82" fmla="*/ 3631994 h 3784177"/>
              <a:gd name="connsiteX83" fmla="*/ 1938480 w 8037833"/>
              <a:gd name="connsiteY83" fmla="*/ 3601439 h 3784177"/>
              <a:gd name="connsiteX84" fmla="*/ 1900166 w 8037833"/>
              <a:gd name="connsiteY84" fmla="*/ 3609358 h 3784177"/>
              <a:gd name="connsiteX85" fmla="*/ 1787830 w 8037833"/>
              <a:gd name="connsiteY85" fmla="*/ 3633173 h 3784177"/>
              <a:gd name="connsiteX86" fmla="*/ 1734224 w 8037833"/>
              <a:gd name="connsiteY86" fmla="*/ 3655593 h 3784177"/>
              <a:gd name="connsiteX87" fmla="*/ 1664576 w 8037833"/>
              <a:gd name="connsiteY87" fmla="*/ 3638572 h 3784177"/>
              <a:gd name="connsiteX88" fmla="*/ 1577459 w 8037833"/>
              <a:gd name="connsiteY88" fmla="*/ 3658824 h 3784177"/>
              <a:gd name="connsiteX89" fmla="*/ 1527269 w 8037833"/>
              <a:gd name="connsiteY89" fmla="*/ 3663088 h 3784177"/>
              <a:gd name="connsiteX90" fmla="*/ 1390118 w 8037833"/>
              <a:gd name="connsiteY90" fmla="*/ 3682789 h 3784177"/>
              <a:gd name="connsiteX91" fmla="*/ 1252698 w 8037833"/>
              <a:gd name="connsiteY91" fmla="*/ 3708662 h 3784177"/>
              <a:gd name="connsiteX92" fmla="*/ 1171039 w 8037833"/>
              <a:gd name="connsiteY92" fmla="*/ 3758642 h 3784177"/>
              <a:gd name="connsiteX93" fmla="*/ 1058106 w 8037833"/>
              <a:gd name="connsiteY93" fmla="*/ 3776166 h 3784177"/>
              <a:gd name="connsiteX94" fmla="*/ 1039167 w 8037833"/>
              <a:gd name="connsiteY94" fmla="*/ 3784177 h 3784177"/>
              <a:gd name="connsiteX95" fmla="*/ 989223 w 8037833"/>
              <a:gd name="connsiteY95" fmla="*/ 3770303 h 3784177"/>
              <a:gd name="connsiteX96" fmla="*/ 907906 w 8037833"/>
              <a:gd name="connsiteY96" fmla="*/ 3757678 h 3784177"/>
              <a:gd name="connsiteX97" fmla="*/ 825226 w 8037833"/>
              <a:gd name="connsiteY97" fmla="*/ 3726369 h 3784177"/>
              <a:gd name="connsiteX98" fmla="*/ 722264 w 8037833"/>
              <a:gd name="connsiteY98" fmla="*/ 3747612 h 3784177"/>
              <a:gd name="connsiteX99" fmla="*/ 659460 w 8037833"/>
              <a:gd name="connsiteY99" fmla="*/ 3740429 h 3784177"/>
              <a:gd name="connsiteX100" fmla="*/ 556552 w 8037833"/>
              <a:gd name="connsiteY100" fmla="*/ 3739124 h 3784177"/>
              <a:gd name="connsiteX101" fmla="*/ 385384 w 8037833"/>
              <a:gd name="connsiteY101" fmla="*/ 3726388 h 3784177"/>
              <a:gd name="connsiteX102" fmla="*/ 339711 w 8037833"/>
              <a:gd name="connsiteY102" fmla="*/ 3718242 h 3784177"/>
              <a:gd name="connsiteX103" fmla="*/ 222239 w 8037833"/>
              <a:gd name="connsiteY103" fmla="*/ 3672335 h 3784177"/>
              <a:gd name="connsiteX104" fmla="*/ 163578 w 8037833"/>
              <a:gd name="connsiteY104" fmla="*/ 3656292 h 3784177"/>
              <a:gd name="connsiteX105" fmla="*/ 72220 w 8037833"/>
              <a:gd name="connsiteY105" fmla="*/ 3645272 h 3784177"/>
              <a:gd name="connsiteX106" fmla="*/ 44395 w 8037833"/>
              <a:gd name="connsiteY106" fmla="*/ 3639455 h 3784177"/>
              <a:gd name="connsiteX107" fmla="*/ 1962 w 8037833"/>
              <a:gd name="connsiteY107" fmla="*/ 3635948 h 3784177"/>
              <a:gd name="connsiteX108" fmla="*/ 0 w 8037833"/>
              <a:gd name="connsiteY108" fmla="*/ 3635261 h 3784177"/>
              <a:gd name="connsiteX109" fmla="*/ 0 w 8037833"/>
              <a:gd name="connsiteY10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504085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704841 h 3784177"/>
              <a:gd name="connsiteX45" fmla="*/ 4201632 w 8037833"/>
              <a:gd name="connsiteY45" fmla="*/ 3702602 h 3784177"/>
              <a:gd name="connsiteX46" fmla="*/ 4191289 w 8037833"/>
              <a:gd name="connsiteY46" fmla="*/ 3702380 h 3784177"/>
              <a:gd name="connsiteX47" fmla="*/ 4191039 w 8037833"/>
              <a:gd name="connsiteY47" fmla="*/ 3702831 h 3784177"/>
              <a:gd name="connsiteX48" fmla="*/ 4181340 w 8037833"/>
              <a:gd name="connsiteY48" fmla="*/ 3701729 h 3784177"/>
              <a:gd name="connsiteX49" fmla="*/ 4133816 w 8037833"/>
              <a:gd name="connsiteY49" fmla="*/ 3690565 h 3784177"/>
              <a:gd name="connsiteX50" fmla="*/ 4071732 w 8037833"/>
              <a:gd name="connsiteY50" fmla="*/ 3732513 h 3784177"/>
              <a:gd name="connsiteX51" fmla="*/ 4045924 w 8037833"/>
              <a:gd name="connsiteY51" fmla="*/ 3739404 h 3784177"/>
              <a:gd name="connsiteX52" fmla="*/ 4032171 w 8037833"/>
              <a:gd name="connsiteY52" fmla="*/ 3745523 h 3784177"/>
              <a:gd name="connsiteX53" fmla="*/ 4031335 w 8037833"/>
              <a:gd name="connsiteY53" fmla="*/ 3747479 h 3784177"/>
              <a:gd name="connsiteX54" fmla="*/ 3985774 w 8037833"/>
              <a:gd name="connsiteY54" fmla="*/ 3736547 h 3784177"/>
              <a:gd name="connsiteX55" fmla="*/ 3979769 w 8037833"/>
              <a:gd name="connsiteY55" fmla="*/ 3738769 h 3784177"/>
              <a:gd name="connsiteX56" fmla="*/ 3950014 w 8037833"/>
              <a:gd name="connsiteY56" fmla="*/ 3726942 h 3784177"/>
              <a:gd name="connsiteX57" fmla="*/ 3934671 w 8037833"/>
              <a:gd name="connsiteY57" fmla="*/ 3723339 h 3784177"/>
              <a:gd name="connsiteX58" fmla="*/ 3930274 w 8037833"/>
              <a:gd name="connsiteY58" fmla="*/ 3717148 h 3784177"/>
              <a:gd name="connsiteX59" fmla="*/ 3907660 w 8037833"/>
              <a:gd name="connsiteY59" fmla="*/ 3714456 h 3784177"/>
              <a:gd name="connsiteX60" fmla="*/ 3905087 w 8037833"/>
              <a:gd name="connsiteY60" fmla="*/ 3716098 h 3784177"/>
              <a:gd name="connsiteX61" fmla="*/ 3886347 w 8037833"/>
              <a:gd name="connsiteY61" fmla="*/ 3706620 h 3784177"/>
              <a:gd name="connsiteX62" fmla="*/ 3870533 w 8037833"/>
              <a:gd name="connsiteY62" fmla="*/ 3689905 h 3784177"/>
              <a:gd name="connsiteX63" fmla="*/ 3678563 w 8037833"/>
              <a:gd name="connsiteY63" fmla="*/ 3694486 h 3784177"/>
              <a:gd name="connsiteX64" fmla="*/ 3524121 w 8037833"/>
              <a:gd name="connsiteY64" fmla="*/ 3642736 h 3784177"/>
              <a:gd name="connsiteX65" fmla="*/ 3373519 w 8037833"/>
              <a:gd name="connsiteY65" fmla="*/ 3665785 h 3784177"/>
              <a:gd name="connsiteX66" fmla="*/ 3114267 w 8037833"/>
              <a:gd name="connsiteY66" fmla="*/ 3638983 h 3784177"/>
              <a:gd name="connsiteX67" fmla="*/ 2989722 w 8037833"/>
              <a:gd name="connsiteY67" fmla="*/ 3623230 h 3784177"/>
              <a:gd name="connsiteX68" fmla="*/ 2965734 w 8037833"/>
              <a:gd name="connsiteY68" fmla="*/ 3635676 h 3784177"/>
              <a:gd name="connsiteX69" fmla="*/ 2961603 w 8037833"/>
              <a:gd name="connsiteY69" fmla="*/ 3638221 h 3784177"/>
              <a:gd name="connsiteX70" fmla="*/ 2944959 w 8037833"/>
              <a:gd name="connsiteY70" fmla="*/ 3639723 h 3784177"/>
              <a:gd name="connsiteX71" fmla="*/ 2940402 w 8037833"/>
              <a:gd name="connsiteY71" fmla="*/ 3651000 h 3784177"/>
              <a:gd name="connsiteX72" fmla="*/ 2915449 w 8037833"/>
              <a:gd name="connsiteY72" fmla="*/ 3661039 h 3784177"/>
              <a:gd name="connsiteX73" fmla="*/ 2884777 w 8037833"/>
              <a:gd name="connsiteY73" fmla="*/ 3660775 h 3784177"/>
              <a:gd name="connsiteX74" fmla="*/ 2739034 w 8037833"/>
              <a:gd name="connsiteY74" fmla="*/ 3647396 h 3784177"/>
              <a:gd name="connsiteX75" fmla="*/ 2651827 w 8037833"/>
              <a:gd name="connsiteY75" fmla="*/ 3646306 h 3784177"/>
              <a:gd name="connsiteX76" fmla="*/ 2618680 w 8037833"/>
              <a:gd name="connsiteY76" fmla="*/ 3656755 h 3784177"/>
              <a:gd name="connsiteX77" fmla="*/ 2572404 w 8037833"/>
              <a:gd name="connsiteY77" fmla="*/ 3664043 h 3784177"/>
              <a:gd name="connsiteX78" fmla="*/ 2423704 w 8037833"/>
              <a:gd name="connsiteY78" fmla="*/ 3658079 h 3784177"/>
              <a:gd name="connsiteX79" fmla="*/ 2301172 w 8037833"/>
              <a:gd name="connsiteY79" fmla="*/ 3663053 h 3784177"/>
              <a:gd name="connsiteX80" fmla="*/ 2238966 w 8037833"/>
              <a:gd name="connsiteY80" fmla="*/ 3668777 h 3784177"/>
              <a:gd name="connsiteX81" fmla="*/ 2082844 w 8037833"/>
              <a:gd name="connsiteY81" fmla="*/ 3631994 h 3784177"/>
              <a:gd name="connsiteX82" fmla="*/ 1938480 w 8037833"/>
              <a:gd name="connsiteY82" fmla="*/ 3601439 h 3784177"/>
              <a:gd name="connsiteX83" fmla="*/ 1900166 w 8037833"/>
              <a:gd name="connsiteY83" fmla="*/ 3609358 h 3784177"/>
              <a:gd name="connsiteX84" fmla="*/ 1787830 w 8037833"/>
              <a:gd name="connsiteY84" fmla="*/ 3633173 h 3784177"/>
              <a:gd name="connsiteX85" fmla="*/ 1734224 w 8037833"/>
              <a:gd name="connsiteY85" fmla="*/ 3655593 h 3784177"/>
              <a:gd name="connsiteX86" fmla="*/ 1664576 w 8037833"/>
              <a:gd name="connsiteY86" fmla="*/ 3638572 h 3784177"/>
              <a:gd name="connsiteX87" fmla="*/ 1577459 w 8037833"/>
              <a:gd name="connsiteY87" fmla="*/ 3658824 h 3784177"/>
              <a:gd name="connsiteX88" fmla="*/ 1527269 w 8037833"/>
              <a:gd name="connsiteY88" fmla="*/ 3663088 h 3784177"/>
              <a:gd name="connsiteX89" fmla="*/ 1390118 w 8037833"/>
              <a:gd name="connsiteY89" fmla="*/ 3682789 h 3784177"/>
              <a:gd name="connsiteX90" fmla="*/ 1252698 w 8037833"/>
              <a:gd name="connsiteY90" fmla="*/ 3708662 h 3784177"/>
              <a:gd name="connsiteX91" fmla="*/ 1171039 w 8037833"/>
              <a:gd name="connsiteY91" fmla="*/ 3758642 h 3784177"/>
              <a:gd name="connsiteX92" fmla="*/ 1058106 w 8037833"/>
              <a:gd name="connsiteY92" fmla="*/ 3776166 h 3784177"/>
              <a:gd name="connsiteX93" fmla="*/ 1039167 w 8037833"/>
              <a:gd name="connsiteY93" fmla="*/ 3784177 h 3784177"/>
              <a:gd name="connsiteX94" fmla="*/ 989223 w 8037833"/>
              <a:gd name="connsiteY94" fmla="*/ 3770303 h 3784177"/>
              <a:gd name="connsiteX95" fmla="*/ 907906 w 8037833"/>
              <a:gd name="connsiteY95" fmla="*/ 3757678 h 3784177"/>
              <a:gd name="connsiteX96" fmla="*/ 825226 w 8037833"/>
              <a:gd name="connsiteY96" fmla="*/ 3726369 h 3784177"/>
              <a:gd name="connsiteX97" fmla="*/ 722264 w 8037833"/>
              <a:gd name="connsiteY97" fmla="*/ 3747612 h 3784177"/>
              <a:gd name="connsiteX98" fmla="*/ 659460 w 8037833"/>
              <a:gd name="connsiteY98" fmla="*/ 3740429 h 3784177"/>
              <a:gd name="connsiteX99" fmla="*/ 556552 w 8037833"/>
              <a:gd name="connsiteY99" fmla="*/ 3739124 h 3784177"/>
              <a:gd name="connsiteX100" fmla="*/ 385384 w 8037833"/>
              <a:gd name="connsiteY100" fmla="*/ 3726388 h 3784177"/>
              <a:gd name="connsiteX101" fmla="*/ 339711 w 8037833"/>
              <a:gd name="connsiteY101" fmla="*/ 3718242 h 3784177"/>
              <a:gd name="connsiteX102" fmla="*/ 222239 w 8037833"/>
              <a:gd name="connsiteY102" fmla="*/ 3672335 h 3784177"/>
              <a:gd name="connsiteX103" fmla="*/ 163578 w 8037833"/>
              <a:gd name="connsiteY103" fmla="*/ 3656292 h 3784177"/>
              <a:gd name="connsiteX104" fmla="*/ 72220 w 8037833"/>
              <a:gd name="connsiteY104" fmla="*/ 3645272 h 3784177"/>
              <a:gd name="connsiteX105" fmla="*/ 44395 w 8037833"/>
              <a:gd name="connsiteY105" fmla="*/ 3639455 h 3784177"/>
              <a:gd name="connsiteX106" fmla="*/ 1962 w 8037833"/>
              <a:gd name="connsiteY106" fmla="*/ 3635948 h 3784177"/>
              <a:gd name="connsiteX107" fmla="*/ 0 w 8037833"/>
              <a:gd name="connsiteY107" fmla="*/ 3635261 h 3784177"/>
              <a:gd name="connsiteX108" fmla="*/ 0 w 8037833"/>
              <a:gd name="connsiteY10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704841 h 3784177"/>
              <a:gd name="connsiteX45" fmla="*/ 4201632 w 8037833"/>
              <a:gd name="connsiteY45" fmla="*/ 3702602 h 3784177"/>
              <a:gd name="connsiteX46" fmla="*/ 4191289 w 8037833"/>
              <a:gd name="connsiteY46" fmla="*/ 3702380 h 3784177"/>
              <a:gd name="connsiteX47" fmla="*/ 4191039 w 8037833"/>
              <a:gd name="connsiteY47" fmla="*/ 3702831 h 3784177"/>
              <a:gd name="connsiteX48" fmla="*/ 4181340 w 8037833"/>
              <a:gd name="connsiteY48" fmla="*/ 3701729 h 3784177"/>
              <a:gd name="connsiteX49" fmla="*/ 4133816 w 8037833"/>
              <a:gd name="connsiteY49" fmla="*/ 3690565 h 3784177"/>
              <a:gd name="connsiteX50" fmla="*/ 4071732 w 8037833"/>
              <a:gd name="connsiteY50" fmla="*/ 3732513 h 3784177"/>
              <a:gd name="connsiteX51" fmla="*/ 4045924 w 8037833"/>
              <a:gd name="connsiteY51" fmla="*/ 3739404 h 3784177"/>
              <a:gd name="connsiteX52" fmla="*/ 4032171 w 8037833"/>
              <a:gd name="connsiteY52" fmla="*/ 3745523 h 3784177"/>
              <a:gd name="connsiteX53" fmla="*/ 4031335 w 8037833"/>
              <a:gd name="connsiteY53" fmla="*/ 3747479 h 3784177"/>
              <a:gd name="connsiteX54" fmla="*/ 3985774 w 8037833"/>
              <a:gd name="connsiteY54" fmla="*/ 3736547 h 3784177"/>
              <a:gd name="connsiteX55" fmla="*/ 3979769 w 8037833"/>
              <a:gd name="connsiteY55" fmla="*/ 3738769 h 3784177"/>
              <a:gd name="connsiteX56" fmla="*/ 3950014 w 8037833"/>
              <a:gd name="connsiteY56" fmla="*/ 3726942 h 3784177"/>
              <a:gd name="connsiteX57" fmla="*/ 3934671 w 8037833"/>
              <a:gd name="connsiteY57" fmla="*/ 3723339 h 3784177"/>
              <a:gd name="connsiteX58" fmla="*/ 3930274 w 8037833"/>
              <a:gd name="connsiteY58" fmla="*/ 3717148 h 3784177"/>
              <a:gd name="connsiteX59" fmla="*/ 3907660 w 8037833"/>
              <a:gd name="connsiteY59" fmla="*/ 3714456 h 3784177"/>
              <a:gd name="connsiteX60" fmla="*/ 3905087 w 8037833"/>
              <a:gd name="connsiteY60" fmla="*/ 3716098 h 3784177"/>
              <a:gd name="connsiteX61" fmla="*/ 3886347 w 8037833"/>
              <a:gd name="connsiteY61" fmla="*/ 3706620 h 3784177"/>
              <a:gd name="connsiteX62" fmla="*/ 3870533 w 8037833"/>
              <a:gd name="connsiteY62" fmla="*/ 3689905 h 3784177"/>
              <a:gd name="connsiteX63" fmla="*/ 3678563 w 8037833"/>
              <a:gd name="connsiteY63" fmla="*/ 3694486 h 3784177"/>
              <a:gd name="connsiteX64" fmla="*/ 3524121 w 8037833"/>
              <a:gd name="connsiteY64" fmla="*/ 3642736 h 3784177"/>
              <a:gd name="connsiteX65" fmla="*/ 3373519 w 8037833"/>
              <a:gd name="connsiteY65" fmla="*/ 3665785 h 3784177"/>
              <a:gd name="connsiteX66" fmla="*/ 3114267 w 8037833"/>
              <a:gd name="connsiteY66" fmla="*/ 3638983 h 3784177"/>
              <a:gd name="connsiteX67" fmla="*/ 2989722 w 8037833"/>
              <a:gd name="connsiteY67" fmla="*/ 3623230 h 3784177"/>
              <a:gd name="connsiteX68" fmla="*/ 2965734 w 8037833"/>
              <a:gd name="connsiteY68" fmla="*/ 3635676 h 3784177"/>
              <a:gd name="connsiteX69" fmla="*/ 2961603 w 8037833"/>
              <a:gd name="connsiteY69" fmla="*/ 3638221 h 3784177"/>
              <a:gd name="connsiteX70" fmla="*/ 2944959 w 8037833"/>
              <a:gd name="connsiteY70" fmla="*/ 3639723 h 3784177"/>
              <a:gd name="connsiteX71" fmla="*/ 2940402 w 8037833"/>
              <a:gd name="connsiteY71" fmla="*/ 3651000 h 3784177"/>
              <a:gd name="connsiteX72" fmla="*/ 2915449 w 8037833"/>
              <a:gd name="connsiteY72" fmla="*/ 3661039 h 3784177"/>
              <a:gd name="connsiteX73" fmla="*/ 2884777 w 8037833"/>
              <a:gd name="connsiteY73" fmla="*/ 3660775 h 3784177"/>
              <a:gd name="connsiteX74" fmla="*/ 2739034 w 8037833"/>
              <a:gd name="connsiteY74" fmla="*/ 3647396 h 3784177"/>
              <a:gd name="connsiteX75" fmla="*/ 2651827 w 8037833"/>
              <a:gd name="connsiteY75" fmla="*/ 3646306 h 3784177"/>
              <a:gd name="connsiteX76" fmla="*/ 2618680 w 8037833"/>
              <a:gd name="connsiteY76" fmla="*/ 3656755 h 3784177"/>
              <a:gd name="connsiteX77" fmla="*/ 2572404 w 8037833"/>
              <a:gd name="connsiteY77" fmla="*/ 3664043 h 3784177"/>
              <a:gd name="connsiteX78" fmla="*/ 2423704 w 8037833"/>
              <a:gd name="connsiteY78" fmla="*/ 3658079 h 3784177"/>
              <a:gd name="connsiteX79" fmla="*/ 2301172 w 8037833"/>
              <a:gd name="connsiteY79" fmla="*/ 3663053 h 3784177"/>
              <a:gd name="connsiteX80" fmla="*/ 2238966 w 8037833"/>
              <a:gd name="connsiteY80" fmla="*/ 3668777 h 3784177"/>
              <a:gd name="connsiteX81" fmla="*/ 2082844 w 8037833"/>
              <a:gd name="connsiteY81" fmla="*/ 3631994 h 3784177"/>
              <a:gd name="connsiteX82" fmla="*/ 1938480 w 8037833"/>
              <a:gd name="connsiteY82" fmla="*/ 3601439 h 3784177"/>
              <a:gd name="connsiteX83" fmla="*/ 1900166 w 8037833"/>
              <a:gd name="connsiteY83" fmla="*/ 3609358 h 3784177"/>
              <a:gd name="connsiteX84" fmla="*/ 1787830 w 8037833"/>
              <a:gd name="connsiteY84" fmla="*/ 3633173 h 3784177"/>
              <a:gd name="connsiteX85" fmla="*/ 1734224 w 8037833"/>
              <a:gd name="connsiteY85" fmla="*/ 3655593 h 3784177"/>
              <a:gd name="connsiteX86" fmla="*/ 1664576 w 8037833"/>
              <a:gd name="connsiteY86" fmla="*/ 3638572 h 3784177"/>
              <a:gd name="connsiteX87" fmla="*/ 1577459 w 8037833"/>
              <a:gd name="connsiteY87" fmla="*/ 3658824 h 3784177"/>
              <a:gd name="connsiteX88" fmla="*/ 1527269 w 8037833"/>
              <a:gd name="connsiteY88" fmla="*/ 3663088 h 3784177"/>
              <a:gd name="connsiteX89" fmla="*/ 1390118 w 8037833"/>
              <a:gd name="connsiteY89" fmla="*/ 3682789 h 3784177"/>
              <a:gd name="connsiteX90" fmla="*/ 1252698 w 8037833"/>
              <a:gd name="connsiteY90" fmla="*/ 3708662 h 3784177"/>
              <a:gd name="connsiteX91" fmla="*/ 1171039 w 8037833"/>
              <a:gd name="connsiteY91" fmla="*/ 3758642 h 3784177"/>
              <a:gd name="connsiteX92" fmla="*/ 1058106 w 8037833"/>
              <a:gd name="connsiteY92" fmla="*/ 3776166 h 3784177"/>
              <a:gd name="connsiteX93" fmla="*/ 1039167 w 8037833"/>
              <a:gd name="connsiteY93" fmla="*/ 3784177 h 3784177"/>
              <a:gd name="connsiteX94" fmla="*/ 989223 w 8037833"/>
              <a:gd name="connsiteY94" fmla="*/ 3770303 h 3784177"/>
              <a:gd name="connsiteX95" fmla="*/ 907906 w 8037833"/>
              <a:gd name="connsiteY95" fmla="*/ 3757678 h 3784177"/>
              <a:gd name="connsiteX96" fmla="*/ 825226 w 8037833"/>
              <a:gd name="connsiteY96" fmla="*/ 3726369 h 3784177"/>
              <a:gd name="connsiteX97" fmla="*/ 722264 w 8037833"/>
              <a:gd name="connsiteY97" fmla="*/ 3747612 h 3784177"/>
              <a:gd name="connsiteX98" fmla="*/ 659460 w 8037833"/>
              <a:gd name="connsiteY98" fmla="*/ 3740429 h 3784177"/>
              <a:gd name="connsiteX99" fmla="*/ 556552 w 8037833"/>
              <a:gd name="connsiteY99" fmla="*/ 3739124 h 3784177"/>
              <a:gd name="connsiteX100" fmla="*/ 385384 w 8037833"/>
              <a:gd name="connsiteY100" fmla="*/ 3726388 h 3784177"/>
              <a:gd name="connsiteX101" fmla="*/ 339711 w 8037833"/>
              <a:gd name="connsiteY101" fmla="*/ 3718242 h 3784177"/>
              <a:gd name="connsiteX102" fmla="*/ 222239 w 8037833"/>
              <a:gd name="connsiteY102" fmla="*/ 3672335 h 3784177"/>
              <a:gd name="connsiteX103" fmla="*/ 163578 w 8037833"/>
              <a:gd name="connsiteY103" fmla="*/ 3656292 h 3784177"/>
              <a:gd name="connsiteX104" fmla="*/ 72220 w 8037833"/>
              <a:gd name="connsiteY104" fmla="*/ 3645272 h 3784177"/>
              <a:gd name="connsiteX105" fmla="*/ 44395 w 8037833"/>
              <a:gd name="connsiteY105" fmla="*/ 3639455 h 3784177"/>
              <a:gd name="connsiteX106" fmla="*/ 1962 w 8037833"/>
              <a:gd name="connsiteY106" fmla="*/ 3635948 h 3784177"/>
              <a:gd name="connsiteX107" fmla="*/ 0 w 8037833"/>
              <a:gd name="connsiteY107" fmla="*/ 3635261 h 3784177"/>
              <a:gd name="connsiteX108" fmla="*/ 0 w 8037833"/>
              <a:gd name="connsiteY10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704841 h 3784177"/>
              <a:gd name="connsiteX45" fmla="*/ 4201632 w 8037833"/>
              <a:gd name="connsiteY45" fmla="*/ 3702602 h 3784177"/>
              <a:gd name="connsiteX46" fmla="*/ 4191289 w 8037833"/>
              <a:gd name="connsiteY46" fmla="*/ 3702380 h 3784177"/>
              <a:gd name="connsiteX47" fmla="*/ 4191039 w 8037833"/>
              <a:gd name="connsiteY47" fmla="*/ 3702831 h 3784177"/>
              <a:gd name="connsiteX48" fmla="*/ 4181340 w 8037833"/>
              <a:gd name="connsiteY48" fmla="*/ 3701729 h 3784177"/>
              <a:gd name="connsiteX49" fmla="*/ 4133816 w 8037833"/>
              <a:gd name="connsiteY49" fmla="*/ 3690565 h 3784177"/>
              <a:gd name="connsiteX50" fmla="*/ 4071732 w 8037833"/>
              <a:gd name="connsiteY50" fmla="*/ 3732513 h 3784177"/>
              <a:gd name="connsiteX51" fmla="*/ 4045924 w 8037833"/>
              <a:gd name="connsiteY51" fmla="*/ 3739404 h 3784177"/>
              <a:gd name="connsiteX52" fmla="*/ 4032171 w 8037833"/>
              <a:gd name="connsiteY52" fmla="*/ 3745523 h 3784177"/>
              <a:gd name="connsiteX53" fmla="*/ 4031335 w 8037833"/>
              <a:gd name="connsiteY53" fmla="*/ 3747479 h 3784177"/>
              <a:gd name="connsiteX54" fmla="*/ 3985774 w 8037833"/>
              <a:gd name="connsiteY54" fmla="*/ 3736547 h 3784177"/>
              <a:gd name="connsiteX55" fmla="*/ 3979769 w 8037833"/>
              <a:gd name="connsiteY55" fmla="*/ 3738769 h 3784177"/>
              <a:gd name="connsiteX56" fmla="*/ 3950014 w 8037833"/>
              <a:gd name="connsiteY56" fmla="*/ 3726942 h 3784177"/>
              <a:gd name="connsiteX57" fmla="*/ 3934671 w 8037833"/>
              <a:gd name="connsiteY57" fmla="*/ 3723339 h 3784177"/>
              <a:gd name="connsiteX58" fmla="*/ 3930274 w 8037833"/>
              <a:gd name="connsiteY58" fmla="*/ 3717148 h 3784177"/>
              <a:gd name="connsiteX59" fmla="*/ 3907660 w 8037833"/>
              <a:gd name="connsiteY59" fmla="*/ 3714456 h 3784177"/>
              <a:gd name="connsiteX60" fmla="*/ 3905087 w 8037833"/>
              <a:gd name="connsiteY60" fmla="*/ 3716098 h 3784177"/>
              <a:gd name="connsiteX61" fmla="*/ 3886347 w 8037833"/>
              <a:gd name="connsiteY61" fmla="*/ 3706620 h 3784177"/>
              <a:gd name="connsiteX62" fmla="*/ 3870533 w 8037833"/>
              <a:gd name="connsiteY62" fmla="*/ 3689905 h 3784177"/>
              <a:gd name="connsiteX63" fmla="*/ 3678563 w 8037833"/>
              <a:gd name="connsiteY63" fmla="*/ 3694486 h 3784177"/>
              <a:gd name="connsiteX64" fmla="*/ 3524121 w 8037833"/>
              <a:gd name="connsiteY64" fmla="*/ 3642736 h 3784177"/>
              <a:gd name="connsiteX65" fmla="*/ 3373519 w 8037833"/>
              <a:gd name="connsiteY65" fmla="*/ 3665785 h 3784177"/>
              <a:gd name="connsiteX66" fmla="*/ 3114267 w 8037833"/>
              <a:gd name="connsiteY66" fmla="*/ 3638983 h 3784177"/>
              <a:gd name="connsiteX67" fmla="*/ 2989722 w 8037833"/>
              <a:gd name="connsiteY67" fmla="*/ 3623230 h 3784177"/>
              <a:gd name="connsiteX68" fmla="*/ 2965734 w 8037833"/>
              <a:gd name="connsiteY68" fmla="*/ 3635676 h 3784177"/>
              <a:gd name="connsiteX69" fmla="*/ 2961603 w 8037833"/>
              <a:gd name="connsiteY69" fmla="*/ 3638221 h 3784177"/>
              <a:gd name="connsiteX70" fmla="*/ 2944959 w 8037833"/>
              <a:gd name="connsiteY70" fmla="*/ 3639723 h 3784177"/>
              <a:gd name="connsiteX71" fmla="*/ 2940402 w 8037833"/>
              <a:gd name="connsiteY71" fmla="*/ 3651000 h 3784177"/>
              <a:gd name="connsiteX72" fmla="*/ 2915449 w 8037833"/>
              <a:gd name="connsiteY72" fmla="*/ 3661039 h 3784177"/>
              <a:gd name="connsiteX73" fmla="*/ 2884777 w 8037833"/>
              <a:gd name="connsiteY73" fmla="*/ 3660775 h 3784177"/>
              <a:gd name="connsiteX74" fmla="*/ 2739034 w 8037833"/>
              <a:gd name="connsiteY74" fmla="*/ 3647396 h 3784177"/>
              <a:gd name="connsiteX75" fmla="*/ 2651827 w 8037833"/>
              <a:gd name="connsiteY75" fmla="*/ 3646306 h 3784177"/>
              <a:gd name="connsiteX76" fmla="*/ 2618680 w 8037833"/>
              <a:gd name="connsiteY76" fmla="*/ 3656755 h 3784177"/>
              <a:gd name="connsiteX77" fmla="*/ 2572404 w 8037833"/>
              <a:gd name="connsiteY77" fmla="*/ 3664043 h 3784177"/>
              <a:gd name="connsiteX78" fmla="*/ 2423704 w 8037833"/>
              <a:gd name="connsiteY78" fmla="*/ 3658079 h 3784177"/>
              <a:gd name="connsiteX79" fmla="*/ 2301172 w 8037833"/>
              <a:gd name="connsiteY79" fmla="*/ 3663053 h 3784177"/>
              <a:gd name="connsiteX80" fmla="*/ 2238966 w 8037833"/>
              <a:gd name="connsiteY80" fmla="*/ 3668777 h 3784177"/>
              <a:gd name="connsiteX81" fmla="*/ 2082844 w 8037833"/>
              <a:gd name="connsiteY81" fmla="*/ 3631994 h 3784177"/>
              <a:gd name="connsiteX82" fmla="*/ 1938480 w 8037833"/>
              <a:gd name="connsiteY82" fmla="*/ 3601439 h 3784177"/>
              <a:gd name="connsiteX83" fmla="*/ 1900166 w 8037833"/>
              <a:gd name="connsiteY83" fmla="*/ 3609358 h 3784177"/>
              <a:gd name="connsiteX84" fmla="*/ 1787830 w 8037833"/>
              <a:gd name="connsiteY84" fmla="*/ 3633173 h 3784177"/>
              <a:gd name="connsiteX85" fmla="*/ 1734224 w 8037833"/>
              <a:gd name="connsiteY85" fmla="*/ 3655593 h 3784177"/>
              <a:gd name="connsiteX86" fmla="*/ 1664576 w 8037833"/>
              <a:gd name="connsiteY86" fmla="*/ 3638572 h 3784177"/>
              <a:gd name="connsiteX87" fmla="*/ 1577459 w 8037833"/>
              <a:gd name="connsiteY87" fmla="*/ 3658824 h 3784177"/>
              <a:gd name="connsiteX88" fmla="*/ 1527269 w 8037833"/>
              <a:gd name="connsiteY88" fmla="*/ 3663088 h 3784177"/>
              <a:gd name="connsiteX89" fmla="*/ 1390118 w 8037833"/>
              <a:gd name="connsiteY89" fmla="*/ 3682789 h 3784177"/>
              <a:gd name="connsiteX90" fmla="*/ 1252698 w 8037833"/>
              <a:gd name="connsiteY90" fmla="*/ 3708662 h 3784177"/>
              <a:gd name="connsiteX91" fmla="*/ 1171039 w 8037833"/>
              <a:gd name="connsiteY91" fmla="*/ 3758642 h 3784177"/>
              <a:gd name="connsiteX92" fmla="*/ 1058106 w 8037833"/>
              <a:gd name="connsiteY92" fmla="*/ 3776166 h 3784177"/>
              <a:gd name="connsiteX93" fmla="*/ 1039167 w 8037833"/>
              <a:gd name="connsiteY93" fmla="*/ 3784177 h 3784177"/>
              <a:gd name="connsiteX94" fmla="*/ 989223 w 8037833"/>
              <a:gd name="connsiteY94" fmla="*/ 3770303 h 3784177"/>
              <a:gd name="connsiteX95" fmla="*/ 907906 w 8037833"/>
              <a:gd name="connsiteY95" fmla="*/ 3757678 h 3784177"/>
              <a:gd name="connsiteX96" fmla="*/ 825226 w 8037833"/>
              <a:gd name="connsiteY96" fmla="*/ 3726369 h 3784177"/>
              <a:gd name="connsiteX97" fmla="*/ 722264 w 8037833"/>
              <a:gd name="connsiteY97" fmla="*/ 3747612 h 3784177"/>
              <a:gd name="connsiteX98" fmla="*/ 659460 w 8037833"/>
              <a:gd name="connsiteY98" fmla="*/ 3740429 h 3784177"/>
              <a:gd name="connsiteX99" fmla="*/ 556552 w 8037833"/>
              <a:gd name="connsiteY99" fmla="*/ 3739124 h 3784177"/>
              <a:gd name="connsiteX100" fmla="*/ 385384 w 8037833"/>
              <a:gd name="connsiteY100" fmla="*/ 3726388 h 3784177"/>
              <a:gd name="connsiteX101" fmla="*/ 339711 w 8037833"/>
              <a:gd name="connsiteY101" fmla="*/ 3718242 h 3784177"/>
              <a:gd name="connsiteX102" fmla="*/ 222239 w 8037833"/>
              <a:gd name="connsiteY102" fmla="*/ 3672335 h 3784177"/>
              <a:gd name="connsiteX103" fmla="*/ 163578 w 8037833"/>
              <a:gd name="connsiteY103" fmla="*/ 3656292 h 3784177"/>
              <a:gd name="connsiteX104" fmla="*/ 72220 w 8037833"/>
              <a:gd name="connsiteY104" fmla="*/ 3645272 h 3784177"/>
              <a:gd name="connsiteX105" fmla="*/ 44395 w 8037833"/>
              <a:gd name="connsiteY105" fmla="*/ 3639455 h 3784177"/>
              <a:gd name="connsiteX106" fmla="*/ 1962 w 8037833"/>
              <a:gd name="connsiteY106" fmla="*/ 3635948 h 3784177"/>
              <a:gd name="connsiteX107" fmla="*/ 0 w 8037833"/>
              <a:gd name="connsiteY107" fmla="*/ 3635261 h 3784177"/>
              <a:gd name="connsiteX108" fmla="*/ 0 w 8037833"/>
              <a:gd name="connsiteY10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704841 h 3784177"/>
              <a:gd name="connsiteX45" fmla="*/ 4201632 w 8037833"/>
              <a:gd name="connsiteY45" fmla="*/ 3702602 h 3784177"/>
              <a:gd name="connsiteX46" fmla="*/ 4191289 w 8037833"/>
              <a:gd name="connsiteY46" fmla="*/ 3702380 h 3784177"/>
              <a:gd name="connsiteX47" fmla="*/ 4191039 w 8037833"/>
              <a:gd name="connsiteY47" fmla="*/ 3702831 h 3784177"/>
              <a:gd name="connsiteX48" fmla="*/ 4181340 w 8037833"/>
              <a:gd name="connsiteY48" fmla="*/ 3701729 h 3784177"/>
              <a:gd name="connsiteX49" fmla="*/ 4133816 w 8037833"/>
              <a:gd name="connsiteY49" fmla="*/ 3690565 h 3784177"/>
              <a:gd name="connsiteX50" fmla="*/ 4071732 w 8037833"/>
              <a:gd name="connsiteY50" fmla="*/ 3732513 h 3784177"/>
              <a:gd name="connsiteX51" fmla="*/ 4045924 w 8037833"/>
              <a:gd name="connsiteY51" fmla="*/ 3739404 h 3784177"/>
              <a:gd name="connsiteX52" fmla="*/ 4032171 w 8037833"/>
              <a:gd name="connsiteY52" fmla="*/ 3745523 h 3784177"/>
              <a:gd name="connsiteX53" fmla="*/ 4031335 w 8037833"/>
              <a:gd name="connsiteY53" fmla="*/ 3747479 h 3784177"/>
              <a:gd name="connsiteX54" fmla="*/ 3985774 w 8037833"/>
              <a:gd name="connsiteY54" fmla="*/ 3736547 h 3784177"/>
              <a:gd name="connsiteX55" fmla="*/ 3979769 w 8037833"/>
              <a:gd name="connsiteY55" fmla="*/ 3738769 h 3784177"/>
              <a:gd name="connsiteX56" fmla="*/ 3950014 w 8037833"/>
              <a:gd name="connsiteY56" fmla="*/ 3726942 h 3784177"/>
              <a:gd name="connsiteX57" fmla="*/ 3934671 w 8037833"/>
              <a:gd name="connsiteY57" fmla="*/ 3723339 h 3784177"/>
              <a:gd name="connsiteX58" fmla="*/ 3930274 w 8037833"/>
              <a:gd name="connsiteY58" fmla="*/ 3717148 h 3784177"/>
              <a:gd name="connsiteX59" fmla="*/ 3907660 w 8037833"/>
              <a:gd name="connsiteY59" fmla="*/ 3714456 h 3784177"/>
              <a:gd name="connsiteX60" fmla="*/ 3905087 w 8037833"/>
              <a:gd name="connsiteY60" fmla="*/ 3716098 h 3784177"/>
              <a:gd name="connsiteX61" fmla="*/ 3886347 w 8037833"/>
              <a:gd name="connsiteY61" fmla="*/ 3706620 h 3784177"/>
              <a:gd name="connsiteX62" fmla="*/ 3870533 w 8037833"/>
              <a:gd name="connsiteY62" fmla="*/ 3689905 h 3784177"/>
              <a:gd name="connsiteX63" fmla="*/ 3678563 w 8037833"/>
              <a:gd name="connsiteY63" fmla="*/ 3694486 h 3784177"/>
              <a:gd name="connsiteX64" fmla="*/ 3524121 w 8037833"/>
              <a:gd name="connsiteY64" fmla="*/ 3642736 h 3784177"/>
              <a:gd name="connsiteX65" fmla="*/ 3373519 w 8037833"/>
              <a:gd name="connsiteY65" fmla="*/ 3665785 h 3784177"/>
              <a:gd name="connsiteX66" fmla="*/ 3114267 w 8037833"/>
              <a:gd name="connsiteY66" fmla="*/ 3638983 h 3784177"/>
              <a:gd name="connsiteX67" fmla="*/ 2989722 w 8037833"/>
              <a:gd name="connsiteY67" fmla="*/ 3623230 h 3784177"/>
              <a:gd name="connsiteX68" fmla="*/ 2965734 w 8037833"/>
              <a:gd name="connsiteY68" fmla="*/ 3635676 h 3784177"/>
              <a:gd name="connsiteX69" fmla="*/ 2961603 w 8037833"/>
              <a:gd name="connsiteY69" fmla="*/ 3638221 h 3784177"/>
              <a:gd name="connsiteX70" fmla="*/ 2944959 w 8037833"/>
              <a:gd name="connsiteY70" fmla="*/ 3639723 h 3784177"/>
              <a:gd name="connsiteX71" fmla="*/ 2940402 w 8037833"/>
              <a:gd name="connsiteY71" fmla="*/ 3651000 h 3784177"/>
              <a:gd name="connsiteX72" fmla="*/ 2884777 w 8037833"/>
              <a:gd name="connsiteY72" fmla="*/ 3660775 h 3784177"/>
              <a:gd name="connsiteX73" fmla="*/ 2739034 w 8037833"/>
              <a:gd name="connsiteY73" fmla="*/ 3647396 h 3784177"/>
              <a:gd name="connsiteX74" fmla="*/ 2651827 w 8037833"/>
              <a:gd name="connsiteY74" fmla="*/ 3646306 h 3784177"/>
              <a:gd name="connsiteX75" fmla="*/ 2618680 w 8037833"/>
              <a:gd name="connsiteY75" fmla="*/ 3656755 h 3784177"/>
              <a:gd name="connsiteX76" fmla="*/ 2572404 w 8037833"/>
              <a:gd name="connsiteY76" fmla="*/ 3664043 h 3784177"/>
              <a:gd name="connsiteX77" fmla="*/ 2423704 w 8037833"/>
              <a:gd name="connsiteY77" fmla="*/ 3658079 h 3784177"/>
              <a:gd name="connsiteX78" fmla="*/ 2301172 w 8037833"/>
              <a:gd name="connsiteY78" fmla="*/ 3663053 h 3784177"/>
              <a:gd name="connsiteX79" fmla="*/ 2238966 w 8037833"/>
              <a:gd name="connsiteY79" fmla="*/ 3668777 h 3784177"/>
              <a:gd name="connsiteX80" fmla="*/ 2082844 w 8037833"/>
              <a:gd name="connsiteY80" fmla="*/ 3631994 h 3784177"/>
              <a:gd name="connsiteX81" fmla="*/ 1938480 w 8037833"/>
              <a:gd name="connsiteY81" fmla="*/ 3601439 h 3784177"/>
              <a:gd name="connsiteX82" fmla="*/ 1900166 w 8037833"/>
              <a:gd name="connsiteY82" fmla="*/ 3609358 h 3784177"/>
              <a:gd name="connsiteX83" fmla="*/ 1787830 w 8037833"/>
              <a:gd name="connsiteY83" fmla="*/ 3633173 h 3784177"/>
              <a:gd name="connsiteX84" fmla="*/ 1734224 w 8037833"/>
              <a:gd name="connsiteY84" fmla="*/ 3655593 h 3784177"/>
              <a:gd name="connsiteX85" fmla="*/ 1664576 w 8037833"/>
              <a:gd name="connsiteY85" fmla="*/ 3638572 h 3784177"/>
              <a:gd name="connsiteX86" fmla="*/ 1577459 w 8037833"/>
              <a:gd name="connsiteY86" fmla="*/ 3658824 h 3784177"/>
              <a:gd name="connsiteX87" fmla="*/ 1527269 w 8037833"/>
              <a:gd name="connsiteY87" fmla="*/ 3663088 h 3784177"/>
              <a:gd name="connsiteX88" fmla="*/ 1390118 w 8037833"/>
              <a:gd name="connsiteY88" fmla="*/ 3682789 h 3784177"/>
              <a:gd name="connsiteX89" fmla="*/ 1252698 w 8037833"/>
              <a:gd name="connsiteY89" fmla="*/ 3708662 h 3784177"/>
              <a:gd name="connsiteX90" fmla="*/ 1171039 w 8037833"/>
              <a:gd name="connsiteY90" fmla="*/ 3758642 h 3784177"/>
              <a:gd name="connsiteX91" fmla="*/ 1058106 w 8037833"/>
              <a:gd name="connsiteY91" fmla="*/ 3776166 h 3784177"/>
              <a:gd name="connsiteX92" fmla="*/ 1039167 w 8037833"/>
              <a:gd name="connsiteY92" fmla="*/ 3784177 h 3784177"/>
              <a:gd name="connsiteX93" fmla="*/ 989223 w 8037833"/>
              <a:gd name="connsiteY93" fmla="*/ 3770303 h 3784177"/>
              <a:gd name="connsiteX94" fmla="*/ 907906 w 8037833"/>
              <a:gd name="connsiteY94" fmla="*/ 3757678 h 3784177"/>
              <a:gd name="connsiteX95" fmla="*/ 825226 w 8037833"/>
              <a:gd name="connsiteY95" fmla="*/ 3726369 h 3784177"/>
              <a:gd name="connsiteX96" fmla="*/ 722264 w 8037833"/>
              <a:gd name="connsiteY96" fmla="*/ 3747612 h 3784177"/>
              <a:gd name="connsiteX97" fmla="*/ 659460 w 8037833"/>
              <a:gd name="connsiteY97" fmla="*/ 3740429 h 3784177"/>
              <a:gd name="connsiteX98" fmla="*/ 556552 w 8037833"/>
              <a:gd name="connsiteY98" fmla="*/ 3739124 h 3784177"/>
              <a:gd name="connsiteX99" fmla="*/ 385384 w 8037833"/>
              <a:gd name="connsiteY99" fmla="*/ 3726388 h 3784177"/>
              <a:gd name="connsiteX100" fmla="*/ 339711 w 8037833"/>
              <a:gd name="connsiteY100" fmla="*/ 3718242 h 3784177"/>
              <a:gd name="connsiteX101" fmla="*/ 222239 w 8037833"/>
              <a:gd name="connsiteY101" fmla="*/ 3672335 h 3784177"/>
              <a:gd name="connsiteX102" fmla="*/ 163578 w 8037833"/>
              <a:gd name="connsiteY102" fmla="*/ 3656292 h 3784177"/>
              <a:gd name="connsiteX103" fmla="*/ 72220 w 8037833"/>
              <a:gd name="connsiteY103" fmla="*/ 3645272 h 3784177"/>
              <a:gd name="connsiteX104" fmla="*/ 44395 w 8037833"/>
              <a:gd name="connsiteY104" fmla="*/ 3639455 h 3784177"/>
              <a:gd name="connsiteX105" fmla="*/ 1962 w 8037833"/>
              <a:gd name="connsiteY105" fmla="*/ 3635948 h 3784177"/>
              <a:gd name="connsiteX106" fmla="*/ 0 w 8037833"/>
              <a:gd name="connsiteY106" fmla="*/ 3635261 h 3784177"/>
              <a:gd name="connsiteX107" fmla="*/ 0 w 8037833"/>
              <a:gd name="connsiteY107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704841 h 3784177"/>
              <a:gd name="connsiteX45" fmla="*/ 4201632 w 8037833"/>
              <a:gd name="connsiteY45" fmla="*/ 3702602 h 3784177"/>
              <a:gd name="connsiteX46" fmla="*/ 4191289 w 8037833"/>
              <a:gd name="connsiteY46" fmla="*/ 3702380 h 3784177"/>
              <a:gd name="connsiteX47" fmla="*/ 4191039 w 8037833"/>
              <a:gd name="connsiteY47" fmla="*/ 3702831 h 3784177"/>
              <a:gd name="connsiteX48" fmla="*/ 4181340 w 8037833"/>
              <a:gd name="connsiteY48" fmla="*/ 3701729 h 3784177"/>
              <a:gd name="connsiteX49" fmla="*/ 4133816 w 8037833"/>
              <a:gd name="connsiteY49" fmla="*/ 3690565 h 3784177"/>
              <a:gd name="connsiteX50" fmla="*/ 4071732 w 8037833"/>
              <a:gd name="connsiteY50" fmla="*/ 3732513 h 3784177"/>
              <a:gd name="connsiteX51" fmla="*/ 4045924 w 8037833"/>
              <a:gd name="connsiteY51" fmla="*/ 3739404 h 3784177"/>
              <a:gd name="connsiteX52" fmla="*/ 4032171 w 8037833"/>
              <a:gd name="connsiteY52" fmla="*/ 3745523 h 3784177"/>
              <a:gd name="connsiteX53" fmla="*/ 4011556 w 8037833"/>
              <a:gd name="connsiteY53" fmla="*/ 3729673 h 3784177"/>
              <a:gd name="connsiteX54" fmla="*/ 3985774 w 8037833"/>
              <a:gd name="connsiteY54" fmla="*/ 3736547 h 3784177"/>
              <a:gd name="connsiteX55" fmla="*/ 3979769 w 8037833"/>
              <a:gd name="connsiteY55" fmla="*/ 3738769 h 3784177"/>
              <a:gd name="connsiteX56" fmla="*/ 3950014 w 8037833"/>
              <a:gd name="connsiteY56" fmla="*/ 3726942 h 3784177"/>
              <a:gd name="connsiteX57" fmla="*/ 3934671 w 8037833"/>
              <a:gd name="connsiteY57" fmla="*/ 3723339 h 3784177"/>
              <a:gd name="connsiteX58" fmla="*/ 3930274 w 8037833"/>
              <a:gd name="connsiteY58" fmla="*/ 3717148 h 3784177"/>
              <a:gd name="connsiteX59" fmla="*/ 3907660 w 8037833"/>
              <a:gd name="connsiteY59" fmla="*/ 3714456 h 3784177"/>
              <a:gd name="connsiteX60" fmla="*/ 3905087 w 8037833"/>
              <a:gd name="connsiteY60" fmla="*/ 3716098 h 3784177"/>
              <a:gd name="connsiteX61" fmla="*/ 3886347 w 8037833"/>
              <a:gd name="connsiteY61" fmla="*/ 3706620 h 3784177"/>
              <a:gd name="connsiteX62" fmla="*/ 3870533 w 8037833"/>
              <a:gd name="connsiteY62" fmla="*/ 3689905 h 3784177"/>
              <a:gd name="connsiteX63" fmla="*/ 3678563 w 8037833"/>
              <a:gd name="connsiteY63" fmla="*/ 3694486 h 3784177"/>
              <a:gd name="connsiteX64" fmla="*/ 3524121 w 8037833"/>
              <a:gd name="connsiteY64" fmla="*/ 3642736 h 3784177"/>
              <a:gd name="connsiteX65" fmla="*/ 3373519 w 8037833"/>
              <a:gd name="connsiteY65" fmla="*/ 3665785 h 3784177"/>
              <a:gd name="connsiteX66" fmla="*/ 3114267 w 8037833"/>
              <a:gd name="connsiteY66" fmla="*/ 3638983 h 3784177"/>
              <a:gd name="connsiteX67" fmla="*/ 2989722 w 8037833"/>
              <a:gd name="connsiteY67" fmla="*/ 3623230 h 3784177"/>
              <a:gd name="connsiteX68" fmla="*/ 2965734 w 8037833"/>
              <a:gd name="connsiteY68" fmla="*/ 3635676 h 3784177"/>
              <a:gd name="connsiteX69" fmla="*/ 2961603 w 8037833"/>
              <a:gd name="connsiteY69" fmla="*/ 3638221 h 3784177"/>
              <a:gd name="connsiteX70" fmla="*/ 2944959 w 8037833"/>
              <a:gd name="connsiteY70" fmla="*/ 3639723 h 3784177"/>
              <a:gd name="connsiteX71" fmla="*/ 2940402 w 8037833"/>
              <a:gd name="connsiteY71" fmla="*/ 3651000 h 3784177"/>
              <a:gd name="connsiteX72" fmla="*/ 2884777 w 8037833"/>
              <a:gd name="connsiteY72" fmla="*/ 3660775 h 3784177"/>
              <a:gd name="connsiteX73" fmla="*/ 2739034 w 8037833"/>
              <a:gd name="connsiteY73" fmla="*/ 3647396 h 3784177"/>
              <a:gd name="connsiteX74" fmla="*/ 2651827 w 8037833"/>
              <a:gd name="connsiteY74" fmla="*/ 3646306 h 3784177"/>
              <a:gd name="connsiteX75" fmla="*/ 2618680 w 8037833"/>
              <a:gd name="connsiteY75" fmla="*/ 3656755 h 3784177"/>
              <a:gd name="connsiteX76" fmla="*/ 2572404 w 8037833"/>
              <a:gd name="connsiteY76" fmla="*/ 3664043 h 3784177"/>
              <a:gd name="connsiteX77" fmla="*/ 2423704 w 8037833"/>
              <a:gd name="connsiteY77" fmla="*/ 3658079 h 3784177"/>
              <a:gd name="connsiteX78" fmla="*/ 2301172 w 8037833"/>
              <a:gd name="connsiteY78" fmla="*/ 3663053 h 3784177"/>
              <a:gd name="connsiteX79" fmla="*/ 2238966 w 8037833"/>
              <a:gd name="connsiteY79" fmla="*/ 3668777 h 3784177"/>
              <a:gd name="connsiteX80" fmla="*/ 2082844 w 8037833"/>
              <a:gd name="connsiteY80" fmla="*/ 3631994 h 3784177"/>
              <a:gd name="connsiteX81" fmla="*/ 1938480 w 8037833"/>
              <a:gd name="connsiteY81" fmla="*/ 3601439 h 3784177"/>
              <a:gd name="connsiteX82" fmla="*/ 1900166 w 8037833"/>
              <a:gd name="connsiteY82" fmla="*/ 3609358 h 3784177"/>
              <a:gd name="connsiteX83" fmla="*/ 1787830 w 8037833"/>
              <a:gd name="connsiteY83" fmla="*/ 3633173 h 3784177"/>
              <a:gd name="connsiteX84" fmla="*/ 1734224 w 8037833"/>
              <a:gd name="connsiteY84" fmla="*/ 3655593 h 3784177"/>
              <a:gd name="connsiteX85" fmla="*/ 1664576 w 8037833"/>
              <a:gd name="connsiteY85" fmla="*/ 3638572 h 3784177"/>
              <a:gd name="connsiteX86" fmla="*/ 1577459 w 8037833"/>
              <a:gd name="connsiteY86" fmla="*/ 3658824 h 3784177"/>
              <a:gd name="connsiteX87" fmla="*/ 1527269 w 8037833"/>
              <a:gd name="connsiteY87" fmla="*/ 3663088 h 3784177"/>
              <a:gd name="connsiteX88" fmla="*/ 1390118 w 8037833"/>
              <a:gd name="connsiteY88" fmla="*/ 3682789 h 3784177"/>
              <a:gd name="connsiteX89" fmla="*/ 1252698 w 8037833"/>
              <a:gd name="connsiteY89" fmla="*/ 3708662 h 3784177"/>
              <a:gd name="connsiteX90" fmla="*/ 1171039 w 8037833"/>
              <a:gd name="connsiteY90" fmla="*/ 3758642 h 3784177"/>
              <a:gd name="connsiteX91" fmla="*/ 1058106 w 8037833"/>
              <a:gd name="connsiteY91" fmla="*/ 3776166 h 3784177"/>
              <a:gd name="connsiteX92" fmla="*/ 1039167 w 8037833"/>
              <a:gd name="connsiteY92" fmla="*/ 3784177 h 3784177"/>
              <a:gd name="connsiteX93" fmla="*/ 989223 w 8037833"/>
              <a:gd name="connsiteY93" fmla="*/ 3770303 h 3784177"/>
              <a:gd name="connsiteX94" fmla="*/ 907906 w 8037833"/>
              <a:gd name="connsiteY94" fmla="*/ 3757678 h 3784177"/>
              <a:gd name="connsiteX95" fmla="*/ 825226 w 8037833"/>
              <a:gd name="connsiteY95" fmla="*/ 3726369 h 3784177"/>
              <a:gd name="connsiteX96" fmla="*/ 722264 w 8037833"/>
              <a:gd name="connsiteY96" fmla="*/ 3747612 h 3784177"/>
              <a:gd name="connsiteX97" fmla="*/ 659460 w 8037833"/>
              <a:gd name="connsiteY97" fmla="*/ 3740429 h 3784177"/>
              <a:gd name="connsiteX98" fmla="*/ 556552 w 8037833"/>
              <a:gd name="connsiteY98" fmla="*/ 3739124 h 3784177"/>
              <a:gd name="connsiteX99" fmla="*/ 385384 w 8037833"/>
              <a:gd name="connsiteY99" fmla="*/ 3726388 h 3784177"/>
              <a:gd name="connsiteX100" fmla="*/ 339711 w 8037833"/>
              <a:gd name="connsiteY100" fmla="*/ 3718242 h 3784177"/>
              <a:gd name="connsiteX101" fmla="*/ 222239 w 8037833"/>
              <a:gd name="connsiteY101" fmla="*/ 3672335 h 3784177"/>
              <a:gd name="connsiteX102" fmla="*/ 163578 w 8037833"/>
              <a:gd name="connsiteY102" fmla="*/ 3656292 h 3784177"/>
              <a:gd name="connsiteX103" fmla="*/ 72220 w 8037833"/>
              <a:gd name="connsiteY103" fmla="*/ 3645272 h 3784177"/>
              <a:gd name="connsiteX104" fmla="*/ 44395 w 8037833"/>
              <a:gd name="connsiteY104" fmla="*/ 3639455 h 3784177"/>
              <a:gd name="connsiteX105" fmla="*/ 1962 w 8037833"/>
              <a:gd name="connsiteY105" fmla="*/ 3635948 h 3784177"/>
              <a:gd name="connsiteX106" fmla="*/ 0 w 8037833"/>
              <a:gd name="connsiteY106" fmla="*/ 3635261 h 3784177"/>
              <a:gd name="connsiteX107" fmla="*/ 0 w 8037833"/>
              <a:gd name="connsiteY107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704841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38966 w 8037833"/>
              <a:gd name="connsiteY78" fmla="*/ 3668777 h 3784177"/>
              <a:gd name="connsiteX79" fmla="*/ 2082844 w 8037833"/>
              <a:gd name="connsiteY79" fmla="*/ 3631994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87830 w 8037833"/>
              <a:gd name="connsiteY82" fmla="*/ 3633173 h 3784177"/>
              <a:gd name="connsiteX83" fmla="*/ 1734224 w 8037833"/>
              <a:gd name="connsiteY83" fmla="*/ 3655593 h 3784177"/>
              <a:gd name="connsiteX84" fmla="*/ 1664576 w 8037833"/>
              <a:gd name="connsiteY84" fmla="*/ 3638572 h 3784177"/>
              <a:gd name="connsiteX85" fmla="*/ 1577459 w 8037833"/>
              <a:gd name="connsiteY85" fmla="*/ 3658824 h 3784177"/>
              <a:gd name="connsiteX86" fmla="*/ 1527269 w 8037833"/>
              <a:gd name="connsiteY86" fmla="*/ 3663088 h 3784177"/>
              <a:gd name="connsiteX87" fmla="*/ 1390118 w 8037833"/>
              <a:gd name="connsiteY87" fmla="*/ 3682789 h 3784177"/>
              <a:gd name="connsiteX88" fmla="*/ 1252698 w 8037833"/>
              <a:gd name="connsiteY88" fmla="*/ 3708662 h 3784177"/>
              <a:gd name="connsiteX89" fmla="*/ 1171039 w 8037833"/>
              <a:gd name="connsiteY89" fmla="*/ 3758642 h 3784177"/>
              <a:gd name="connsiteX90" fmla="*/ 1058106 w 8037833"/>
              <a:gd name="connsiteY90" fmla="*/ 3776166 h 3784177"/>
              <a:gd name="connsiteX91" fmla="*/ 1039167 w 8037833"/>
              <a:gd name="connsiteY91" fmla="*/ 3784177 h 3784177"/>
              <a:gd name="connsiteX92" fmla="*/ 989223 w 8037833"/>
              <a:gd name="connsiteY92" fmla="*/ 3770303 h 3784177"/>
              <a:gd name="connsiteX93" fmla="*/ 907906 w 8037833"/>
              <a:gd name="connsiteY93" fmla="*/ 3757678 h 3784177"/>
              <a:gd name="connsiteX94" fmla="*/ 825226 w 8037833"/>
              <a:gd name="connsiteY94" fmla="*/ 3726369 h 3784177"/>
              <a:gd name="connsiteX95" fmla="*/ 722264 w 8037833"/>
              <a:gd name="connsiteY95" fmla="*/ 3747612 h 3784177"/>
              <a:gd name="connsiteX96" fmla="*/ 659460 w 8037833"/>
              <a:gd name="connsiteY96" fmla="*/ 3740429 h 3784177"/>
              <a:gd name="connsiteX97" fmla="*/ 556552 w 8037833"/>
              <a:gd name="connsiteY97" fmla="*/ 3739124 h 3784177"/>
              <a:gd name="connsiteX98" fmla="*/ 385384 w 8037833"/>
              <a:gd name="connsiteY98" fmla="*/ 3726388 h 3784177"/>
              <a:gd name="connsiteX99" fmla="*/ 339711 w 8037833"/>
              <a:gd name="connsiteY99" fmla="*/ 3718242 h 3784177"/>
              <a:gd name="connsiteX100" fmla="*/ 222239 w 8037833"/>
              <a:gd name="connsiteY100" fmla="*/ 3672335 h 3784177"/>
              <a:gd name="connsiteX101" fmla="*/ 163578 w 8037833"/>
              <a:gd name="connsiteY101" fmla="*/ 3656292 h 3784177"/>
              <a:gd name="connsiteX102" fmla="*/ 72220 w 8037833"/>
              <a:gd name="connsiteY102" fmla="*/ 3645272 h 3784177"/>
              <a:gd name="connsiteX103" fmla="*/ 44395 w 8037833"/>
              <a:gd name="connsiteY103" fmla="*/ 3639455 h 3784177"/>
              <a:gd name="connsiteX104" fmla="*/ 1962 w 8037833"/>
              <a:gd name="connsiteY104" fmla="*/ 3635948 h 3784177"/>
              <a:gd name="connsiteX105" fmla="*/ 0 w 8037833"/>
              <a:gd name="connsiteY105" fmla="*/ 3635261 h 3784177"/>
              <a:gd name="connsiteX106" fmla="*/ 0 w 8037833"/>
              <a:gd name="connsiteY106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38966 w 8037833"/>
              <a:gd name="connsiteY78" fmla="*/ 3668777 h 3784177"/>
              <a:gd name="connsiteX79" fmla="*/ 2082844 w 8037833"/>
              <a:gd name="connsiteY79" fmla="*/ 3631994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87830 w 8037833"/>
              <a:gd name="connsiteY82" fmla="*/ 3633173 h 3784177"/>
              <a:gd name="connsiteX83" fmla="*/ 1734224 w 8037833"/>
              <a:gd name="connsiteY83" fmla="*/ 3655593 h 3784177"/>
              <a:gd name="connsiteX84" fmla="*/ 1664576 w 8037833"/>
              <a:gd name="connsiteY84" fmla="*/ 3638572 h 3784177"/>
              <a:gd name="connsiteX85" fmla="*/ 1577459 w 8037833"/>
              <a:gd name="connsiteY85" fmla="*/ 3658824 h 3784177"/>
              <a:gd name="connsiteX86" fmla="*/ 1527269 w 8037833"/>
              <a:gd name="connsiteY86" fmla="*/ 3663088 h 3784177"/>
              <a:gd name="connsiteX87" fmla="*/ 1390118 w 8037833"/>
              <a:gd name="connsiteY87" fmla="*/ 3682789 h 3784177"/>
              <a:gd name="connsiteX88" fmla="*/ 1252698 w 8037833"/>
              <a:gd name="connsiteY88" fmla="*/ 3708662 h 3784177"/>
              <a:gd name="connsiteX89" fmla="*/ 1171039 w 8037833"/>
              <a:gd name="connsiteY89" fmla="*/ 3758642 h 3784177"/>
              <a:gd name="connsiteX90" fmla="*/ 1058106 w 8037833"/>
              <a:gd name="connsiteY90" fmla="*/ 3776166 h 3784177"/>
              <a:gd name="connsiteX91" fmla="*/ 1039167 w 8037833"/>
              <a:gd name="connsiteY91" fmla="*/ 3784177 h 3784177"/>
              <a:gd name="connsiteX92" fmla="*/ 989223 w 8037833"/>
              <a:gd name="connsiteY92" fmla="*/ 3770303 h 3784177"/>
              <a:gd name="connsiteX93" fmla="*/ 907906 w 8037833"/>
              <a:gd name="connsiteY93" fmla="*/ 3757678 h 3784177"/>
              <a:gd name="connsiteX94" fmla="*/ 825226 w 8037833"/>
              <a:gd name="connsiteY94" fmla="*/ 3726369 h 3784177"/>
              <a:gd name="connsiteX95" fmla="*/ 722264 w 8037833"/>
              <a:gd name="connsiteY95" fmla="*/ 3747612 h 3784177"/>
              <a:gd name="connsiteX96" fmla="*/ 659460 w 8037833"/>
              <a:gd name="connsiteY96" fmla="*/ 3740429 h 3784177"/>
              <a:gd name="connsiteX97" fmla="*/ 556552 w 8037833"/>
              <a:gd name="connsiteY97" fmla="*/ 3739124 h 3784177"/>
              <a:gd name="connsiteX98" fmla="*/ 385384 w 8037833"/>
              <a:gd name="connsiteY98" fmla="*/ 3726388 h 3784177"/>
              <a:gd name="connsiteX99" fmla="*/ 339711 w 8037833"/>
              <a:gd name="connsiteY99" fmla="*/ 3718242 h 3784177"/>
              <a:gd name="connsiteX100" fmla="*/ 222239 w 8037833"/>
              <a:gd name="connsiteY100" fmla="*/ 3672335 h 3784177"/>
              <a:gd name="connsiteX101" fmla="*/ 163578 w 8037833"/>
              <a:gd name="connsiteY101" fmla="*/ 3656292 h 3784177"/>
              <a:gd name="connsiteX102" fmla="*/ 72220 w 8037833"/>
              <a:gd name="connsiteY102" fmla="*/ 3645272 h 3784177"/>
              <a:gd name="connsiteX103" fmla="*/ 44395 w 8037833"/>
              <a:gd name="connsiteY103" fmla="*/ 3639455 h 3784177"/>
              <a:gd name="connsiteX104" fmla="*/ 1962 w 8037833"/>
              <a:gd name="connsiteY104" fmla="*/ 3635948 h 3784177"/>
              <a:gd name="connsiteX105" fmla="*/ 0 w 8037833"/>
              <a:gd name="connsiteY105" fmla="*/ 3635261 h 3784177"/>
              <a:gd name="connsiteX106" fmla="*/ 0 w 8037833"/>
              <a:gd name="connsiteY106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38966 w 8037833"/>
              <a:gd name="connsiteY78" fmla="*/ 3668777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87830 w 8037833"/>
              <a:gd name="connsiteY82" fmla="*/ 3633173 h 3784177"/>
              <a:gd name="connsiteX83" fmla="*/ 1734224 w 8037833"/>
              <a:gd name="connsiteY83" fmla="*/ 3655593 h 3784177"/>
              <a:gd name="connsiteX84" fmla="*/ 1664576 w 8037833"/>
              <a:gd name="connsiteY84" fmla="*/ 3638572 h 3784177"/>
              <a:gd name="connsiteX85" fmla="*/ 1577459 w 8037833"/>
              <a:gd name="connsiteY85" fmla="*/ 3658824 h 3784177"/>
              <a:gd name="connsiteX86" fmla="*/ 1527269 w 8037833"/>
              <a:gd name="connsiteY86" fmla="*/ 3663088 h 3784177"/>
              <a:gd name="connsiteX87" fmla="*/ 1390118 w 8037833"/>
              <a:gd name="connsiteY87" fmla="*/ 3682789 h 3784177"/>
              <a:gd name="connsiteX88" fmla="*/ 1252698 w 8037833"/>
              <a:gd name="connsiteY88" fmla="*/ 3708662 h 3784177"/>
              <a:gd name="connsiteX89" fmla="*/ 1171039 w 8037833"/>
              <a:gd name="connsiteY89" fmla="*/ 3758642 h 3784177"/>
              <a:gd name="connsiteX90" fmla="*/ 1058106 w 8037833"/>
              <a:gd name="connsiteY90" fmla="*/ 3776166 h 3784177"/>
              <a:gd name="connsiteX91" fmla="*/ 1039167 w 8037833"/>
              <a:gd name="connsiteY91" fmla="*/ 3784177 h 3784177"/>
              <a:gd name="connsiteX92" fmla="*/ 989223 w 8037833"/>
              <a:gd name="connsiteY92" fmla="*/ 3770303 h 3784177"/>
              <a:gd name="connsiteX93" fmla="*/ 907906 w 8037833"/>
              <a:gd name="connsiteY93" fmla="*/ 3757678 h 3784177"/>
              <a:gd name="connsiteX94" fmla="*/ 825226 w 8037833"/>
              <a:gd name="connsiteY94" fmla="*/ 3726369 h 3784177"/>
              <a:gd name="connsiteX95" fmla="*/ 722264 w 8037833"/>
              <a:gd name="connsiteY95" fmla="*/ 3747612 h 3784177"/>
              <a:gd name="connsiteX96" fmla="*/ 659460 w 8037833"/>
              <a:gd name="connsiteY96" fmla="*/ 3740429 h 3784177"/>
              <a:gd name="connsiteX97" fmla="*/ 556552 w 8037833"/>
              <a:gd name="connsiteY97" fmla="*/ 3739124 h 3784177"/>
              <a:gd name="connsiteX98" fmla="*/ 385384 w 8037833"/>
              <a:gd name="connsiteY98" fmla="*/ 3726388 h 3784177"/>
              <a:gd name="connsiteX99" fmla="*/ 339711 w 8037833"/>
              <a:gd name="connsiteY99" fmla="*/ 3718242 h 3784177"/>
              <a:gd name="connsiteX100" fmla="*/ 222239 w 8037833"/>
              <a:gd name="connsiteY100" fmla="*/ 3672335 h 3784177"/>
              <a:gd name="connsiteX101" fmla="*/ 163578 w 8037833"/>
              <a:gd name="connsiteY101" fmla="*/ 3656292 h 3784177"/>
              <a:gd name="connsiteX102" fmla="*/ 72220 w 8037833"/>
              <a:gd name="connsiteY102" fmla="*/ 3645272 h 3784177"/>
              <a:gd name="connsiteX103" fmla="*/ 44395 w 8037833"/>
              <a:gd name="connsiteY103" fmla="*/ 3639455 h 3784177"/>
              <a:gd name="connsiteX104" fmla="*/ 1962 w 8037833"/>
              <a:gd name="connsiteY104" fmla="*/ 3635948 h 3784177"/>
              <a:gd name="connsiteX105" fmla="*/ 0 w 8037833"/>
              <a:gd name="connsiteY105" fmla="*/ 3635261 h 3784177"/>
              <a:gd name="connsiteX106" fmla="*/ 0 w 8037833"/>
              <a:gd name="connsiteY106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58745 w 8037833"/>
              <a:gd name="connsiteY78" fmla="*/ 3673229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87830 w 8037833"/>
              <a:gd name="connsiteY82" fmla="*/ 3633173 h 3784177"/>
              <a:gd name="connsiteX83" fmla="*/ 1734224 w 8037833"/>
              <a:gd name="connsiteY83" fmla="*/ 3655593 h 3784177"/>
              <a:gd name="connsiteX84" fmla="*/ 1664576 w 8037833"/>
              <a:gd name="connsiteY84" fmla="*/ 3638572 h 3784177"/>
              <a:gd name="connsiteX85" fmla="*/ 1577459 w 8037833"/>
              <a:gd name="connsiteY85" fmla="*/ 3658824 h 3784177"/>
              <a:gd name="connsiteX86" fmla="*/ 1527269 w 8037833"/>
              <a:gd name="connsiteY86" fmla="*/ 3663088 h 3784177"/>
              <a:gd name="connsiteX87" fmla="*/ 1390118 w 8037833"/>
              <a:gd name="connsiteY87" fmla="*/ 3682789 h 3784177"/>
              <a:gd name="connsiteX88" fmla="*/ 1252698 w 8037833"/>
              <a:gd name="connsiteY88" fmla="*/ 3708662 h 3784177"/>
              <a:gd name="connsiteX89" fmla="*/ 1171039 w 8037833"/>
              <a:gd name="connsiteY89" fmla="*/ 3758642 h 3784177"/>
              <a:gd name="connsiteX90" fmla="*/ 1058106 w 8037833"/>
              <a:gd name="connsiteY90" fmla="*/ 3776166 h 3784177"/>
              <a:gd name="connsiteX91" fmla="*/ 1039167 w 8037833"/>
              <a:gd name="connsiteY91" fmla="*/ 3784177 h 3784177"/>
              <a:gd name="connsiteX92" fmla="*/ 989223 w 8037833"/>
              <a:gd name="connsiteY92" fmla="*/ 3770303 h 3784177"/>
              <a:gd name="connsiteX93" fmla="*/ 907906 w 8037833"/>
              <a:gd name="connsiteY93" fmla="*/ 3757678 h 3784177"/>
              <a:gd name="connsiteX94" fmla="*/ 825226 w 8037833"/>
              <a:gd name="connsiteY94" fmla="*/ 3726369 h 3784177"/>
              <a:gd name="connsiteX95" fmla="*/ 722264 w 8037833"/>
              <a:gd name="connsiteY95" fmla="*/ 3747612 h 3784177"/>
              <a:gd name="connsiteX96" fmla="*/ 659460 w 8037833"/>
              <a:gd name="connsiteY96" fmla="*/ 3740429 h 3784177"/>
              <a:gd name="connsiteX97" fmla="*/ 556552 w 8037833"/>
              <a:gd name="connsiteY97" fmla="*/ 3739124 h 3784177"/>
              <a:gd name="connsiteX98" fmla="*/ 385384 w 8037833"/>
              <a:gd name="connsiteY98" fmla="*/ 3726388 h 3784177"/>
              <a:gd name="connsiteX99" fmla="*/ 339711 w 8037833"/>
              <a:gd name="connsiteY99" fmla="*/ 3718242 h 3784177"/>
              <a:gd name="connsiteX100" fmla="*/ 222239 w 8037833"/>
              <a:gd name="connsiteY100" fmla="*/ 3672335 h 3784177"/>
              <a:gd name="connsiteX101" fmla="*/ 163578 w 8037833"/>
              <a:gd name="connsiteY101" fmla="*/ 3656292 h 3784177"/>
              <a:gd name="connsiteX102" fmla="*/ 72220 w 8037833"/>
              <a:gd name="connsiteY102" fmla="*/ 3645272 h 3784177"/>
              <a:gd name="connsiteX103" fmla="*/ 44395 w 8037833"/>
              <a:gd name="connsiteY103" fmla="*/ 3639455 h 3784177"/>
              <a:gd name="connsiteX104" fmla="*/ 1962 w 8037833"/>
              <a:gd name="connsiteY104" fmla="*/ 3635948 h 3784177"/>
              <a:gd name="connsiteX105" fmla="*/ 0 w 8037833"/>
              <a:gd name="connsiteY105" fmla="*/ 3635261 h 3784177"/>
              <a:gd name="connsiteX106" fmla="*/ 0 w 8037833"/>
              <a:gd name="connsiteY106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58745 w 8037833"/>
              <a:gd name="connsiteY78" fmla="*/ 3673229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87830 w 8037833"/>
              <a:gd name="connsiteY82" fmla="*/ 3633173 h 3784177"/>
              <a:gd name="connsiteX83" fmla="*/ 1734224 w 8037833"/>
              <a:gd name="connsiteY83" fmla="*/ 3655593 h 3784177"/>
              <a:gd name="connsiteX84" fmla="*/ 1664576 w 8037833"/>
              <a:gd name="connsiteY84" fmla="*/ 3638572 h 3784177"/>
              <a:gd name="connsiteX85" fmla="*/ 1577459 w 8037833"/>
              <a:gd name="connsiteY85" fmla="*/ 3658824 h 3784177"/>
              <a:gd name="connsiteX86" fmla="*/ 1527269 w 8037833"/>
              <a:gd name="connsiteY86" fmla="*/ 3663088 h 3784177"/>
              <a:gd name="connsiteX87" fmla="*/ 1390118 w 8037833"/>
              <a:gd name="connsiteY87" fmla="*/ 3682789 h 3784177"/>
              <a:gd name="connsiteX88" fmla="*/ 1252698 w 8037833"/>
              <a:gd name="connsiteY88" fmla="*/ 3708662 h 3784177"/>
              <a:gd name="connsiteX89" fmla="*/ 1206642 w 8037833"/>
              <a:gd name="connsiteY89" fmla="*/ 3736384 h 3784177"/>
              <a:gd name="connsiteX90" fmla="*/ 1058106 w 8037833"/>
              <a:gd name="connsiteY90" fmla="*/ 3776166 h 3784177"/>
              <a:gd name="connsiteX91" fmla="*/ 1039167 w 8037833"/>
              <a:gd name="connsiteY91" fmla="*/ 3784177 h 3784177"/>
              <a:gd name="connsiteX92" fmla="*/ 989223 w 8037833"/>
              <a:gd name="connsiteY92" fmla="*/ 3770303 h 3784177"/>
              <a:gd name="connsiteX93" fmla="*/ 907906 w 8037833"/>
              <a:gd name="connsiteY93" fmla="*/ 3757678 h 3784177"/>
              <a:gd name="connsiteX94" fmla="*/ 825226 w 8037833"/>
              <a:gd name="connsiteY94" fmla="*/ 3726369 h 3784177"/>
              <a:gd name="connsiteX95" fmla="*/ 722264 w 8037833"/>
              <a:gd name="connsiteY95" fmla="*/ 3747612 h 3784177"/>
              <a:gd name="connsiteX96" fmla="*/ 659460 w 8037833"/>
              <a:gd name="connsiteY96" fmla="*/ 3740429 h 3784177"/>
              <a:gd name="connsiteX97" fmla="*/ 556552 w 8037833"/>
              <a:gd name="connsiteY97" fmla="*/ 3739124 h 3784177"/>
              <a:gd name="connsiteX98" fmla="*/ 385384 w 8037833"/>
              <a:gd name="connsiteY98" fmla="*/ 3726388 h 3784177"/>
              <a:gd name="connsiteX99" fmla="*/ 339711 w 8037833"/>
              <a:gd name="connsiteY99" fmla="*/ 3718242 h 3784177"/>
              <a:gd name="connsiteX100" fmla="*/ 222239 w 8037833"/>
              <a:gd name="connsiteY100" fmla="*/ 3672335 h 3784177"/>
              <a:gd name="connsiteX101" fmla="*/ 163578 w 8037833"/>
              <a:gd name="connsiteY101" fmla="*/ 3656292 h 3784177"/>
              <a:gd name="connsiteX102" fmla="*/ 72220 w 8037833"/>
              <a:gd name="connsiteY102" fmla="*/ 3645272 h 3784177"/>
              <a:gd name="connsiteX103" fmla="*/ 44395 w 8037833"/>
              <a:gd name="connsiteY103" fmla="*/ 3639455 h 3784177"/>
              <a:gd name="connsiteX104" fmla="*/ 1962 w 8037833"/>
              <a:gd name="connsiteY104" fmla="*/ 3635948 h 3784177"/>
              <a:gd name="connsiteX105" fmla="*/ 0 w 8037833"/>
              <a:gd name="connsiteY105" fmla="*/ 3635261 h 3784177"/>
              <a:gd name="connsiteX106" fmla="*/ 0 w 8037833"/>
              <a:gd name="connsiteY106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58745 w 8037833"/>
              <a:gd name="connsiteY78" fmla="*/ 3673229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87830 w 8037833"/>
              <a:gd name="connsiteY82" fmla="*/ 3633173 h 3784177"/>
              <a:gd name="connsiteX83" fmla="*/ 1664576 w 8037833"/>
              <a:gd name="connsiteY83" fmla="*/ 3638572 h 3784177"/>
              <a:gd name="connsiteX84" fmla="*/ 1577459 w 8037833"/>
              <a:gd name="connsiteY84" fmla="*/ 3658824 h 3784177"/>
              <a:gd name="connsiteX85" fmla="*/ 1527269 w 8037833"/>
              <a:gd name="connsiteY85" fmla="*/ 3663088 h 3784177"/>
              <a:gd name="connsiteX86" fmla="*/ 1390118 w 8037833"/>
              <a:gd name="connsiteY86" fmla="*/ 3682789 h 3784177"/>
              <a:gd name="connsiteX87" fmla="*/ 1252698 w 8037833"/>
              <a:gd name="connsiteY87" fmla="*/ 3708662 h 3784177"/>
              <a:gd name="connsiteX88" fmla="*/ 1206642 w 8037833"/>
              <a:gd name="connsiteY88" fmla="*/ 3736384 h 3784177"/>
              <a:gd name="connsiteX89" fmla="*/ 1058106 w 8037833"/>
              <a:gd name="connsiteY89" fmla="*/ 3776166 h 3784177"/>
              <a:gd name="connsiteX90" fmla="*/ 1039167 w 8037833"/>
              <a:gd name="connsiteY90" fmla="*/ 3784177 h 3784177"/>
              <a:gd name="connsiteX91" fmla="*/ 989223 w 8037833"/>
              <a:gd name="connsiteY91" fmla="*/ 3770303 h 3784177"/>
              <a:gd name="connsiteX92" fmla="*/ 907906 w 8037833"/>
              <a:gd name="connsiteY92" fmla="*/ 3757678 h 3784177"/>
              <a:gd name="connsiteX93" fmla="*/ 825226 w 8037833"/>
              <a:gd name="connsiteY93" fmla="*/ 3726369 h 3784177"/>
              <a:gd name="connsiteX94" fmla="*/ 722264 w 8037833"/>
              <a:gd name="connsiteY94" fmla="*/ 3747612 h 3784177"/>
              <a:gd name="connsiteX95" fmla="*/ 659460 w 8037833"/>
              <a:gd name="connsiteY95" fmla="*/ 3740429 h 3784177"/>
              <a:gd name="connsiteX96" fmla="*/ 556552 w 8037833"/>
              <a:gd name="connsiteY96" fmla="*/ 3739124 h 3784177"/>
              <a:gd name="connsiteX97" fmla="*/ 385384 w 8037833"/>
              <a:gd name="connsiteY97" fmla="*/ 3726388 h 3784177"/>
              <a:gd name="connsiteX98" fmla="*/ 339711 w 8037833"/>
              <a:gd name="connsiteY98" fmla="*/ 3718242 h 3784177"/>
              <a:gd name="connsiteX99" fmla="*/ 222239 w 8037833"/>
              <a:gd name="connsiteY99" fmla="*/ 3672335 h 3784177"/>
              <a:gd name="connsiteX100" fmla="*/ 163578 w 8037833"/>
              <a:gd name="connsiteY100" fmla="*/ 3656292 h 3784177"/>
              <a:gd name="connsiteX101" fmla="*/ 72220 w 8037833"/>
              <a:gd name="connsiteY101" fmla="*/ 3645272 h 3784177"/>
              <a:gd name="connsiteX102" fmla="*/ 44395 w 8037833"/>
              <a:gd name="connsiteY102" fmla="*/ 3639455 h 3784177"/>
              <a:gd name="connsiteX103" fmla="*/ 1962 w 8037833"/>
              <a:gd name="connsiteY103" fmla="*/ 3635948 h 3784177"/>
              <a:gd name="connsiteX104" fmla="*/ 0 w 8037833"/>
              <a:gd name="connsiteY104" fmla="*/ 3635261 h 3784177"/>
              <a:gd name="connsiteX105" fmla="*/ 0 w 8037833"/>
              <a:gd name="connsiteY105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58745 w 8037833"/>
              <a:gd name="connsiteY78" fmla="*/ 3673229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04758 w 8037833"/>
              <a:gd name="connsiteY82" fmla="*/ 3637625 h 3784177"/>
              <a:gd name="connsiteX83" fmla="*/ 1664576 w 8037833"/>
              <a:gd name="connsiteY83" fmla="*/ 3638572 h 3784177"/>
              <a:gd name="connsiteX84" fmla="*/ 1577459 w 8037833"/>
              <a:gd name="connsiteY84" fmla="*/ 3658824 h 3784177"/>
              <a:gd name="connsiteX85" fmla="*/ 1527269 w 8037833"/>
              <a:gd name="connsiteY85" fmla="*/ 3663088 h 3784177"/>
              <a:gd name="connsiteX86" fmla="*/ 1390118 w 8037833"/>
              <a:gd name="connsiteY86" fmla="*/ 3682789 h 3784177"/>
              <a:gd name="connsiteX87" fmla="*/ 1252698 w 8037833"/>
              <a:gd name="connsiteY87" fmla="*/ 3708662 h 3784177"/>
              <a:gd name="connsiteX88" fmla="*/ 1206642 w 8037833"/>
              <a:gd name="connsiteY88" fmla="*/ 3736384 h 3784177"/>
              <a:gd name="connsiteX89" fmla="*/ 1058106 w 8037833"/>
              <a:gd name="connsiteY89" fmla="*/ 3776166 h 3784177"/>
              <a:gd name="connsiteX90" fmla="*/ 1039167 w 8037833"/>
              <a:gd name="connsiteY90" fmla="*/ 3784177 h 3784177"/>
              <a:gd name="connsiteX91" fmla="*/ 989223 w 8037833"/>
              <a:gd name="connsiteY91" fmla="*/ 3770303 h 3784177"/>
              <a:gd name="connsiteX92" fmla="*/ 907906 w 8037833"/>
              <a:gd name="connsiteY92" fmla="*/ 3757678 h 3784177"/>
              <a:gd name="connsiteX93" fmla="*/ 825226 w 8037833"/>
              <a:gd name="connsiteY93" fmla="*/ 3726369 h 3784177"/>
              <a:gd name="connsiteX94" fmla="*/ 722264 w 8037833"/>
              <a:gd name="connsiteY94" fmla="*/ 3747612 h 3784177"/>
              <a:gd name="connsiteX95" fmla="*/ 659460 w 8037833"/>
              <a:gd name="connsiteY95" fmla="*/ 3740429 h 3784177"/>
              <a:gd name="connsiteX96" fmla="*/ 556552 w 8037833"/>
              <a:gd name="connsiteY96" fmla="*/ 3739124 h 3784177"/>
              <a:gd name="connsiteX97" fmla="*/ 385384 w 8037833"/>
              <a:gd name="connsiteY97" fmla="*/ 3726388 h 3784177"/>
              <a:gd name="connsiteX98" fmla="*/ 339711 w 8037833"/>
              <a:gd name="connsiteY98" fmla="*/ 3718242 h 3784177"/>
              <a:gd name="connsiteX99" fmla="*/ 222239 w 8037833"/>
              <a:gd name="connsiteY99" fmla="*/ 3672335 h 3784177"/>
              <a:gd name="connsiteX100" fmla="*/ 163578 w 8037833"/>
              <a:gd name="connsiteY100" fmla="*/ 3656292 h 3784177"/>
              <a:gd name="connsiteX101" fmla="*/ 72220 w 8037833"/>
              <a:gd name="connsiteY101" fmla="*/ 3645272 h 3784177"/>
              <a:gd name="connsiteX102" fmla="*/ 44395 w 8037833"/>
              <a:gd name="connsiteY102" fmla="*/ 3639455 h 3784177"/>
              <a:gd name="connsiteX103" fmla="*/ 1962 w 8037833"/>
              <a:gd name="connsiteY103" fmla="*/ 3635948 h 3784177"/>
              <a:gd name="connsiteX104" fmla="*/ 0 w 8037833"/>
              <a:gd name="connsiteY104" fmla="*/ 3635261 h 3784177"/>
              <a:gd name="connsiteX105" fmla="*/ 0 w 8037833"/>
              <a:gd name="connsiteY105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58745 w 8037833"/>
              <a:gd name="connsiteY78" fmla="*/ 3673229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04758 w 8037833"/>
              <a:gd name="connsiteY82" fmla="*/ 3637625 h 3784177"/>
              <a:gd name="connsiteX83" fmla="*/ 1664576 w 8037833"/>
              <a:gd name="connsiteY83" fmla="*/ 3638572 h 3784177"/>
              <a:gd name="connsiteX84" fmla="*/ 1577459 w 8037833"/>
              <a:gd name="connsiteY84" fmla="*/ 3658824 h 3784177"/>
              <a:gd name="connsiteX85" fmla="*/ 1527269 w 8037833"/>
              <a:gd name="connsiteY85" fmla="*/ 3663088 h 3784177"/>
              <a:gd name="connsiteX86" fmla="*/ 1390118 w 8037833"/>
              <a:gd name="connsiteY86" fmla="*/ 3682789 h 3784177"/>
              <a:gd name="connsiteX87" fmla="*/ 1252698 w 8037833"/>
              <a:gd name="connsiteY87" fmla="*/ 3708662 h 3784177"/>
              <a:gd name="connsiteX88" fmla="*/ 1206642 w 8037833"/>
              <a:gd name="connsiteY88" fmla="*/ 3736384 h 3784177"/>
              <a:gd name="connsiteX89" fmla="*/ 1058106 w 8037833"/>
              <a:gd name="connsiteY89" fmla="*/ 3776166 h 3784177"/>
              <a:gd name="connsiteX90" fmla="*/ 1039167 w 8037833"/>
              <a:gd name="connsiteY90" fmla="*/ 3784177 h 3784177"/>
              <a:gd name="connsiteX91" fmla="*/ 989223 w 8037833"/>
              <a:gd name="connsiteY91" fmla="*/ 3770303 h 3784177"/>
              <a:gd name="connsiteX92" fmla="*/ 907906 w 8037833"/>
              <a:gd name="connsiteY92" fmla="*/ 3757678 h 3784177"/>
              <a:gd name="connsiteX93" fmla="*/ 825226 w 8037833"/>
              <a:gd name="connsiteY93" fmla="*/ 3726369 h 3784177"/>
              <a:gd name="connsiteX94" fmla="*/ 722264 w 8037833"/>
              <a:gd name="connsiteY94" fmla="*/ 3747612 h 3784177"/>
              <a:gd name="connsiteX95" fmla="*/ 659460 w 8037833"/>
              <a:gd name="connsiteY95" fmla="*/ 3740429 h 3784177"/>
              <a:gd name="connsiteX96" fmla="*/ 556552 w 8037833"/>
              <a:gd name="connsiteY96" fmla="*/ 3739124 h 3784177"/>
              <a:gd name="connsiteX97" fmla="*/ 385384 w 8037833"/>
              <a:gd name="connsiteY97" fmla="*/ 3726388 h 3784177"/>
              <a:gd name="connsiteX98" fmla="*/ 339711 w 8037833"/>
              <a:gd name="connsiteY98" fmla="*/ 3718242 h 3784177"/>
              <a:gd name="connsiteX99" fmla="*/ 222239 w 8037833"/>
              <a:gd name="connsiteY99" fmla="*/ 3672335 h 3784177"/>
              <a:gd name="connsiteX100" fmla="*/ 163578 w 8037833"/>
              <a:gd name="connsiteY100" fmla="*/ 3656292 h 3784177"/>
              <a:gd name="connsiteX101" fmla="*/ 72220 w 8037833"/>
              <a:gd name="connsiteY101" fmla="*/ 3645272 h 3784177"/>
              <a:gd name="connsiteX102" fmla="*/ 44395 w 8037833"/>
              <a:gd name="connsiteY102" fmla="*/ 3639455 h 3784177"/>
              <a:gd name="connsiteX103" fmla="*/ 1962 w 8037833"/>
              <a:gd name="connsiteY103" fmla="*/ 3635948 h 3784177"/>
              <a:gd name="connsiteX104" fmla="*/ 0 w 8037833"/>
              <a:gd name="connsiteY104" fmla="*/ 3635261 h 3784177"/>
              <a:gd name="connsiteX105" fmla="*/ 0 w 8037833"/>
              <a:gd name="connsiteY105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58745 w 8037833"/>
              <a:gd name="connsiteY78" fmla="*/ 3673229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04758 w 8037833"/>
              <a:gd name="connsiteY82" fmla="*/ 3637625 h 3784177"/>
              <a:gd name="connsiteX83" fmla="*/ 1664576 w 8037833"/>
              <a:gd name="connsiteY83" fmla="*/ 3638572 h 3784177"/>
              <a:gd name="connsiteX84" fmla="*/ 1577459 w 8037833"/>
              <a:gd name="connsiteY84" fmla="*/ 3658824 h 3784177"/>
              <a:gd name="connsiteX85" fmla="*/ 1527269 w 8037833"/>
              <a:gd name="connsiteY85" fmla="*/ 3663088 h 3784177"/>
              <a:gd name="connsiteX86" fmla="*/ 1390118 w 8037833"/>
              <a:gd name="connsiteY86" fmla="*/ 3682789 h 3784177"/>
              <a:gd name="connsiteX87" fmla="*/ 1252698 w 8037833"/>
              <a:gd name="connsiteY87" fmla="*/ 3708662 h 3784177"/>
              <a:gd name="connsiteX88" fmla="*/ 1206642 w 8037833"/>
              <a:gd name="connsiteY88" fmla="*/ 3736384 h 3784177"/>
              <a:gd name="connsiteX89" fmla="*/ 1058106 w 8037833"/>
              <a:gd name="connsiteY89" fmla="*/ 3776166 h 3784177"/>
              <a:gd name="connsiteX90" fmla="*/ 1039167 w 8037833"/>
              <a:gd name="connsiteY90" fmla="*/ 3784177 h 3784177"/>
              <a:gd name="connsiteX91" fmla="*/ 989223 w 8037833"/>
              <a:gd name="connsiteY91" fmla="*/ 3770303 h 3784177"/>
              <a:gd name="connsiteX92" fmla="*/ 907906 w 8037833"/>
              <a:gd name="connsiteY92" fmla="*/ 3757678 h 3784177"/>
              <a:gd name="connsiteX93" fmla="*/ 825226 w 8037833"/>
              <a:gd name="connsiteY93" fmla="*/ 3726369 h 3784177"/>
              <a:gd name="connsiteX94" fmla="*/ 722264 w 8037833"/>
              <a:gd name="connsiteY94" fmla="*/ 3747612 h 3784177"/>
              <a:gd name="connsiteX95" fmla="*/ 659460 w 8037833"/>
              <a:gd name="connsiteY95" fmla="*/ 3740429 h 3784177"/>
              <a:gd name="connsiteX96" fmla="*/ 556552 w 8037833"/>
              <a:gd name="connsiteY96" fmla="*/ 3739124 h 3784177"/>
              <a:gd name="connsiteX97" fmla="*/ 385384 w 8037833"/>
              <a:gd name="connsiteY97" fmla="*/ 3726388 h 3784177"/>
              <a:gd name="connsiteX98" fmla="*/ 339711 w 8037833"/>
              <a:gd name="connsiteY98" fmla="*/ 3718242 h 3784177"/>
              <a:gd name="connsiteX99" fmla="*/ 222239 w 8037833"/>
              <a:gd name="connsiteY99" fmla="*/ 3672335 h 3784177"/>
              <a:gd name="connsiteX100" fmla="*/ 163578 w 8037833"/>
              <a:gd name="connsiteY100" fmla="*/ 3656292 h 3784177"/>
              <a:gd name="connsiteX101" fmla="*/ 72220 w 8037833"/>
              <a:gd name="connsiteY101" fmla="*/ 3645272 h 3784177"/>
              <a:gd name="connsiteX102" fmla="*/ 44395 w 8037833"/>
              <a:gd name="connsiteY102" fmla="*/ 3639455 h 3784177"/>
              <a:gd name="connsiteX103" fmla="*/ 1962 w 8037833"/>
              <a:gd name="connsiteY103" fmla="*/ 3635948 h 3784177"/>
              <a:gd name="connsiteX104" fmla="*/ 0 w 8037833"/>
              <a:gd name="connsiteY104" fmla="*/ 3635261 h 3784177"/>
              <a:gd name="connsiteX105" fmla="*/ 0 w 8037833"/>
              <a:gd name="connsiteY105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58106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22264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58106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22264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58106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22264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58106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22264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58106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58106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94769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197338 w 8037833"/>
              <a:gd name="connsiteY9" fmla="*/ 3224751 h 3784177"/>
              <a:gd name="connsiteX10" fmla="*/ 7176821 w 8037833"/>
              <a:gd name="connsiteY10" fmla="*/ 3236181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76821 w 8037833"/>
              <a:gd name="connsiteY10" fmla="*/ 3236181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11197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11197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78563 w 8037833"/>
              <a:gd name="connsiteY60" fmla="*/ 3694486 h 3784177"/>
              <a:gd name="connsiteX61" fmla="*/ 3524121 w 8037833"/>
              <a:gd name="connsiteY61" fmla="*/ 3642736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2989722 w 8037833"/>
              <a:gd name="connsiteY64" fmla="*/ 3623230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24121 w 8037833"/>
              <a:gd name="connsiteY61" fmla="*/ 3642736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2989722 w 8037833"/>
              <a:gd name="connsiteY64" fmla="*/ 3623230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2989722 w 8037833"/>
              <a:gd name="connsiteY64" fmla="*/ 3623230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2989722 w 8037833"/>
              <a:gd name="connsiteY64" fmla="*/ 3623230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2989722 w 8037833"/>
              <a:gd name="connsiteY64" fmla="*/ 3623230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2989722 w 8037833"/>
              <a:gd name="connsiteY64" fmla="*/ 3623230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62769 w 8037833"/>
              <a:gd name="connsiteY70" fmla="*/ 3651848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32600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32600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32600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32600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31055 w 8037833"/>
              <a:gd name="connsiteY76" fmla="*/ 3673230 h 3784177"/>
              <a:gd name="connsiteX77" fmla="*/ 2082844 w 8037833"/>
              <a:gd name="connsiteY77" fmla="*/ 3645349 h 3784177"/>
              <a:gd name="connsiteX78" fmla="*/ 1938480 w 8037833"/>
              <a:gd name="connsiteY78" fmla="*/ 3632600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31055 w 8037833"/>
              <a:gd name="connsiteY76" fmla="*/ 3673230 h 3784177"/>
              <a:gd name="connsiteX77" fmla="*/ 2082844 w 8037833"/>
              <a:gd name="connsiteY77" fmla="*/ 3645349 h 3784177"/>
              <a:gd name="connsiteX78" fmla="*/ 1938480 w 8037833"/>
              <a:gd name="connsiteY78" fmla="*/ 3632600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8037833" h="3784177">
                <a:moveTo>
                  <a:pt x="0" y="12763"/>
                </a:moveTo>
                <a:lnTo>
                  <a:pt x="8037833" y="0"/>
                </a:lnTo>
                <a:lnTo>
                  <a:pt x="8037833" y="3123098"/>
                </a:lnTo>
                <a:lnTo>
                  <a:pt x="8034343" y="3122573"/>
                </a:lnTo>
                <a:cubicBezTo>
                  <a:pt x="7983474" y="3121603"/>
                  <a:pt x="7950774" y="3135358"/>
                  <a:pt x="7873273" y="3143820"/>
                </a:cubicBezTo>
                <a:cubicBezTo>
                  <a:pt x="7815955" y="3157300"/>
                  <a:pt x="7736505" y="3157529"/>
                  <a:pt x="7725050" y="3176697"/>
                </a:cubicBezTo>
                <a:cubicBezTo>
                  <a:pt x="7648512" y="3193606"/>
                  <a:pt x="7643300" y="3178029"/>
                  <a:pt x="7576893" y="3201588"/>
                </a:cubicBezTo>
                <a:cubicBezTo>
                  <a:pt x="7520245" y="3242172"/>
                  <a:pt x="7469878" y="3228579"/>
                  <a:pt x="7394769" y="3276296"/>
                </a:cubicBezTo>
                <a:cubicBezTo>
                  <a:pt x="7357768" y="3274736"/>
                  <a:pt x="7328904" y="3286613"/>
                  <a:pt x="7293055" y="3276425"/>
                </a:cubicBezTo>
                <a:cubicBezTo>
                  <a:pt x="7277199" y="3267084"/>
                  <a:pt x="7243628" y="3294904"/>
                  <a:pt x="7225028" y="3269266"/>
                </a:cubicBezTo>
                <a:cubicBezTo>
                  <a:pt x="7223645" y="3287895"/>
                  <a:pt x="7188542" y="3271541"/>
                  <a:pt x="7180777" y="3262890"/>
                </a:cubicBezTo>
                <a:cubicBezTo>
                  <a:pt x="7171770" y="3271019"/>
                  <a:pt x="7156637" y="3256184"/>
                  <a:pt x="7146896" y="3256975"/>
                </a:cubicBezTo>
                <a:cubicBezTo>
                  <a:pt x="7127629" y="3216232"/>
                  <a:pt x="7125488" y="3280164"/>
                  <a:pt x="7101771" y="3257015"/>
                </a:cubicBezTo>
                <a:cubicBezTo>
                  <a:pt x="7091351" y="3270846"/>
                  <a:pt x="7056023" y="3300186"/>
                  <a:pt x="7028065" y="3312694"/>
                </a:cubicBezTo>
                <a:cubicBezTo>
                  <a:pt x="6973069" y="3340015"/>
                  <a:pt x="6969266" y="3372516"/>
                  <a:pt x="6912506" y="3361478"/>
                </a:cubicBezTo>
                <a:cubicBezTo>
                  <a:pt x="6904521" y="3387853"/>
                  <a:pt x="6807293" y="3321424"/>
                  <a:pt x="6819463" y="3368624"/>
                </a:cubicBezTo>
                <a:cubicBezTo>
                  <a:pt x="6800520" y="3366318"/>
                  <a:pt x="6786640" y="3347534"/>
                  <a:pt x="6797198" y="3378256"/>
                </a:cubicBezTo>
                <a:lnTo>
                  <a:pt x="6687784" y="3376132"/>
                </a:lnTo>
                <a:cubicBezTo>
                  <a:pt x="6627134" y="3384700"/>
                  <a:pt x="6589262" y="3407309"/>
                  <a:pt x="6526982" y="3395855"/>
                </a:cubicBezTo>
                <a:cubicBezTo>
                  <a:pt x="6465982" y="3394483"/>
                  <a:pt x="6435204" y="3374346"/>
                  <a:pt x="6352283" y="3374762"/>
                </a:cubicBezTo>
                <a:cubicBezTo>
                  <a:pt x="6293888" y="3372097"/>
                  <a:pt x="6210346" y="3356471"/>
                  <a:pt x="6151276" y="3366439"/>
                </a:cubicBezTo>
                <a:cubicBezTo>
                  <a:pt x="6080563" y="3342600"/>
                  <a:pt x="6098061" y="3372084"/>
                  <a:pt x="6022263" y="3359057"/>
                </a:cubicBezTo>
                <a:cubicBezTo>
                  <a:pt x="5989123" y="3410585"/>
                  <a:pt x="5931322" y="3384912"/>
                  <a:pt x="5891274" y="3397681"/>
                </a:cubicBezTo>
                <a:cubicBezTo>
                  <a:pt x="5845239" y="3408862"/>
                  <a:pt x="5792317" y="3420977"/>
                  <a:pt x="5746050" y="3426142"/>
                </a:cubicBezTo>
                <a:cubicBezTo>
                  <a:pt x="5709404" y="3402923"/>
                  <a:pt x="5659139" y="3459917"/>
                  <a:pt x="5613670" y="3428671"/>
                </a:cubicBezTo>
                <a:cubicBezTo>
                  <a:pt x="5596941" y="3421144"/>
                  <a:pt x="5545141" y="3422095"/>
                  <a:pt x="5535334" y="3437044"/>
                </a:cubicBezTo>
                <a:cubicBezTo>
                  <a:pt x="5524532" y="3440286"/>
                  <a:pt x="5511933" y="3434991"/>
                  <a:pt x="5506940" y="3450999"/>
                </a:cubicBezTo>
                <a:cubicBezTo>
                  <a:pt x="5498692" y="3470265"/>
                  <a:pt x="5461008" y="3440518"/>
                  <a:pt x="5466372" y="3463245"/>
                </a:cubicBezTo>
                <a:cubicBezTo>
                  <a:pt x="5439614" y="3442862"/>
                  <a:pt x="5418331" y="3483220"/>
                  <a:pt x="5395833" y="3493194"/>
                </a:cubicBezTo>
                <a:cubicBezTo>
                  <a:pt x="5374758" y="3472971"/>
                  <a:pt x="5354436" y="3500114"/>
                  <a:pt x="5305325" y="3505200"/>
                </a:cubicBezTo>
                <a:cubicBezTo>
                  <a:pt x="5282149" y="3481812"/>
                  <a:pt x="5266154" y="3522676"/>
                  <a:pt x="5223043" y="3491664"/>
                </a:cubicBezTo>
                <a:cubicBezTo>
                  <a:pt x="5200154" y="3491478"/>
                  <a:pt x="5207329" y="3491346"/>
                  <a:pt x="5167992" y="3486279"/>
                </a:cubicBezTo>
                <a:cubicBezTo>
                  <a:pt x="5107971" y="3480838"/>
                  <a:pt x="5089784" y="3489924"/>
                  <a:pt x="5034489" y="3483520"/>
                </a:cubicBezTo>
                <a:cubicBezTo>
                  <a:pt x="4972450" y="3481234"/>
                  <a:pt x="4971120" y="3508066"/>
                  <a:pt x="4890003" y="3469874"/>
                </a:cubicBezTo>
                <a:cubicBezTo>
                  <a:pt x="4883619" y="3488080"/>
                  <a:pt x="4873972" y="3489465"/>
                  <a:pt x="4856654" y="3481880"/>
                </a:cubicBezTo>
                <a:cubicBezTo>
                  <a:pt x="4826649" y="3482096"/>
                  <a:pt x="4833746" y="3526606"/>
                  <a:pt x="4800711" y="3501441"/>
                </a:cubicBezTo>
                <a:cubicBezTo>
                  <a:pt x="4808694" y="3525119"/>
                  <a:pt x="4745093" y="3513953"/>
                  <a:pt x="4761569" y="3538103"/>
                </a:cubicBezTo>
                <a:cubicBezTo>
                  <a:pt x="4744478" y="3561060"/>
                  <a:pt x="4730992" y="3525632"/>
                  <a:pt x="4713734" y="3545724"/>
                </a:cubicBezTo>
                <a:cubicBezTo>
                  <a:pt x="4694993" y="3545439"/>
                  <a:pt x="4672479" y="3533026"/>
                  <a:pt x="4649120" y="3536392"/>
                </a:cubicBezTo>
                <a:cubicBezTo>
                  <a:pt x="4617081" y="3524764"/>
                  <a:pt x="4613909" y="3550370"/>
                  <a:pt x="4573578" y="3565923"/>
                </a:cubicBezTo>
                <a:cubicBezTo>
                  <a:pt x="4554559" y="3553131"/>
                  <a:pt x="4541305" y="3561025"/>
                  <a:pt x="4529117" y="3575592"/>
                </a:cubicBezTo>
                <a:cubicBezTo>
                  <a:pt x="4488096" y="3574977"/>
                  <a:pt x="4453361" y="3598310"/>
                  <a:pt x="4408641" y="3610000"/>
                </a:cubicBezTo>
                <a:cubicBezTo>
                  <a:pt x="4359520" y="3631497"/>
                  <a:pt x="4386585" y="3626629"/>
                  <a:pt x="4356402" y="3642792"/>
                </a:cubicBezTo>
                <a:lnTo>
                  <a:pt x="4270245" y="3665789"/>
                </a:lnTo>
                <a:lnTo>
                  <a:pt x="4208725" y="3678132"/>
                </a:lnTo>
                <a:lnTo>
                  <a:pt x="4191289" y="3702380"/>
                </a:lnTo>
                <a:lnTo>
                  <a:pt x="4191039" y="3702831"/>
                </a:lnTo>
                <a:lnTo>
                  <a:pt x="4153651" y="3706181"/>
                </a:lnTo>
                <a:cubicBezTo>
                  <a:pt x="4133767" y="3711128"/>
                  <a:pt x="4094301" y="3726234"/>
                  <a:pt x="4071732" y="3732513"/>
                </a:cubicBezTo>
                <a:cubicBezTo>
                  <a:pt x="4051251" y="3727949"/>
                  <a:pt x="4038650" y="3707633"/>
                  <a:pt x="4045924" y="3739404"/>
                </a:cubicBezTo>
                <a:cubicBezTo>
                  <a:pt x="4039196" y="3738807"/>
                  <a:pt x="4035086" y="3741389"/>
                  <a:pt x="4032171" y="3745523"/>
                </a:cubicBezTo>
                <a:lnTo>
                  <a:pt x="4011556" y="3729673"/>
                </a:lnTo>
                <a:lnTo>
                  <a:pt x="3985774" y="3736547"/>
                </a:lnTo>
                <a:lnTo>
                  <a:pt x="3979769" y="3738769"/>
                </a:lnTo>
                <a:lnTo>
                  <a:pt x="3934671" y="3723339"/>
                </a:lnTo>
                <a:lnTo>
                  <a:pt x="3930274" y="3717148"/>
                </a:lnTo>
                <a:cubicBezTo>
                  <a:pt x="3925557" y="3713336"/>
                  <a:pt x="3918845" y="3711571"/>
                  <a:pt x="3907660" y="3714456"/>
                </a:cubicBezTo>
                <a:lnTo>
                  <a:pt x="3905087" y="3716098"/>
                </a:lnTo>
                <a:lnTo>
                  <a:pt x="3886347" y="3706620"/>
                </a:lnTo>
                <a:cubicBezTo>
                  <a:pt x="3880298" y="3702306"/>
                  <a:pt x="3815582" y="3696877"/>
                  <a:pt x="3811197" y="3689905"/>
                </a:cubicBezTo>
                <a:cubicBezTo>
                  <a:pt x="3740331" y="3707163"/>
                  <a:pt x="3735452" y="3676537"/>
                  <a:pt x="3666696" y="3681132"/>
                </a:cubicBezTo>
                <a:cubicBezTo>
                  <a:pt x="3607148" y="3634465"/>
                  <a:pt x="3569589" y="3662889"/>
                  <a:pt x="3516210" y="3656091"/>
                </a:cubicBezTo>
                <a:cubicBezTo>
                  <a:pt x="3465369" y="3651308"/>
                  <a:pt x="3441828" y="3666410"/>
                  <a:pt x="3373519" y="3665785"/>
                </a:cubicBezTo>
                <a:cubicBezTo>
                  <a:pt x="3301144" y="3655607"/>
                  <a:pt x="3195679" y="3661016"/>
                  <a:pt x="3114267" y="3638983"/>
                </a:cubicBezTo>
                <a:cubicBezTo>
                  <a:pt x="3050301" y="3631891"/>
                  <a:pt x="3050080" y="3637135"/>
                  <a:pt x="3025324" y="3636584"/>
                </a:cubicBezTo>
                <a:cubicBezTo>
                  <a:pt x="3017092" y="3639607"/>
                  <a:pt x="2973615" y="3630768"/>
                  <a:pt x="2965734" y="3635676"/>
                </a:cubicBezTo>
                <a:lnTo>
                  <a:pt x="2961603" y="3638221"/>
                </a:lnTo>
                <a:lnTo>
                  <a:pt x="2944959" y="3639723"/>
                </a:lnTo>
                <a:lnTo>
                  <a:pt x="2940402" y="3651000"/>
                </a:lnTo>
                <a:lnTo>
                  <a:pt x="2884777" y="3660775"/>
                </a:lnTo>
                <a:cubicBezTo>
                  <a:pt x="2847798" y="3633323"/>
                  <a:pt x="2816224" y="3666073"/>
                  <a:pt x="2750902" y="3665203"/>
                </a:cubicBezTo>
                <a:cubicBezTo>
                  <a:pt x="2733591" y="3655721"/>
                  <a:pt x="2664700" y="3632640"/>
                  <a:pt x="2651827" y="3646306"/>
                </a:cubicBezTo>
                <a:cubicBezTo>
                  <a:pt x="2639507" y="3648229"/>
                  <a:pt x="2626416" y="3641459"/>
                  <a:pt x="2618680" y="3656755"/>
                </a:cubicBezTo>
                <a:cubicBezTo>
                  <a:pt x="2606912" y="3674893"/>
                  <a:pt x="2569710" y="3640834"/>
                  <a:pt x="2572404" y="3664043"/>
                </a:cubicBezTo>
                <a:cubicBezTo>
                  <a:pt x="2539908" y="3664264"/>
                  <a:pt x="2468909" y="3658244"/>
                  <a:pt x="2423704" y="3658079"/>
                </a:cubicBezTo>
                <a:cubicBezTo>
                  <a:pt x="2401541" y="3632076"/>
                  <a:pt x="2336245" y="3667858"/>
                  <a:pt x="2301172" y="3663053"/>
                </a:cubicBezTo>
                <a:cubicBezTo>
                  <a:pt x="2270382" y="3664836"/>
                  <a:pt x="2267443" y="3678406"/>
                  <a:pt x="2231055" y="3673230"/>
                </a:cubicBezTo>
                <a:cubicBezTo>
                  <a:pt x="2166181" y="3668829"/>
                  <a:pt x="2142671" y="3658345"/>
                  <a:pt x="2082844" y="3645349"/>
                </a:cubicBezTo>
                <a:cubicBezTo>
                  <a:pt x="2015031" y="3635633"/>
                  <a:pt x="2014280" y="3649098"/>
                  <a:pt x="1938480" y="3632600"/>
                </a:cubicBezTo>
                <a:cubicBezTo>
                  <a:pt x="1920997" y="3627656"/>
                  <a:pt x="1878559" y="3627872"/>
                  <a:pt x="1860608" y="3618261"/>
                </a:cubicBezTo>
                <a:cubicBezTo>
                  <a:pt x="1835500" y="3623550"/>
                  <a:pt x="1732415" y="3629919"/>
                  <a:pt x="1704758" y="3637625"/>
                </a:cubicBezTo>
                <a:cubicBezTo>
                  <a:pt x="1665493" y="3642494"/>
                  <a:pt x="1699638" y="3634297"/>
                  <a:pt x="1664576" y="3638572"/>
                </a:cubicBezTo>
                <a:cubicBezTo>
                  <a:pt x="1631025" y="3623179"/>
                  <a:pt x="1623938" y="3648223"/>
                  <a:pt x="1577459" y="3658824"/>
                </a:cubicBezTo>
                <a:cubicBezTo>
                  <a:pt x="1558372" y="3643840"/>
                  <a:pt x="1542705" y="3650086"/>
                  <a:pt x="1527269" y="3663088"/>
                </a:cubicBezTo>
                <a:cubicBezTo>
                  <a:pt x="1482304" y="3657554"/>
                  <a:pt x="1440875" y="3676551"/>
                  <a:pt x="1390118" y="3682789"/>
                </a:cubicBezTo>
                <a:cubicBezTo>
                  <a:pt x="1335668" y="3664499"/>
                  <a:pt x="1322763" y="3706607"/>
                  <a:pt x="1268521" y="3713114"/>
                </a:cubicBezTo>
                <a:cubicBezTo>
                  <a:pt x="1221719" y="3743578"/>
                  <a:pt x="1232376" y="3739345"/>
                  <a:pt x="1186863" y="3736384"/>
                </a:cubicBezTo>
                <a:cubicBezTo>
                  <a:pt x="1144916" y="3732620"/>
                  <a:pt x="1160518" y="3788811"/>
                  <a:pt x="1073929" y="3776166"/>
                </a:cubicBezTo>
                <a:cubicBezTo>
                  <a:pt x="1067541" y="3770370"/>
                  <a:pt x="1037785" y="3776256"/>
                  <a:pt x="1039167" y="3784177"/>
                </a:cubicBezTo>
                <a:cubicBezTo>
                  <a:pt x="1031939" y="3781717"/>
                  <a:pt x="991014" y="3757614"/>
                  <a:pt x="989223" y="3770303"/>
                </a:cubicBezTo>
                <a:cubicBezTo>
                  <a:pt x="952800" y="3771798"/>
                  <a:pt x="940354" y="3773288"/>
                  <a:pt x="907906" y="3757678"/>
                </a:cubicBezTo>
                <a:cubicBezTo>
                  <a:pt x="889095" y="3752752"/>
                  <a:pt x="883898" y="3755894"/>
                  <a:pt x="833137" y="3744175"/>
                </a:cubicBezTo>
                <a:cubicBezTo>
                  <a:pt x="796341" y="3755808"/>
                  <a:pt x="789110" y="3730978"/>
                  <a:pt x="742042" y="3747612"/>
                </a:cubicBezTo>
                <a:cubicBezTo>
                  <a:pt x="717806" y="3746591"/>
                  <a:pt x="677954" y="3751976"/>
                  <a:pt x="659460" y="3740429"/>
                </a:cubicBezTo>
                <a:cubicBezTo>
                  <a:pt x="630609" y="3788461"/>
                  <a:pt x="587162" y="3738081"/>
                  <a:pt x="556552" y="3739124"/>
                </a:cubicBezTo>
                <a:cubicBezTo>
                  <a:pt x="512191" y="3741235"/>
                  <a:pt x="421524" y="3729868"/>
                  <a:pt x="385384" y="3726388"/>
                </a:cubicBezTo>
                <a:cubicBezTo>
                  <a:pt x="371829" y="3727776"/>
                  <a:pt x="368220" y="3731702"/>
                  <a:pt x="339711" y="3718242"/>
                </a:cubicBezTo>
                <a:cubicBezTo>
                  <a:pt x="302559" y="3699664"/>
                  <a:pt x="266533" y="3688299"/>
                  <a:pt x="222239" y="3672335"/>
                </a:cubicBezTo>
                <a:cubicBezTo>
                  <a:pt x="210647" y="3639657"/>
                  <a:pt x="164789" y="3691878"/>
                  <a:pt x="163578" y="3656292"/>
                </a:cubicBezTo>
                <a:cubicBezTo>
                  <a:pt x="143579" y="3679822"/>
                  <a:pt x="105972" y="3643221"/>
                  <a:pt x="72220" y="3645272"/>
                </a:cubicBezTo>
                <a:cubicBezTo>
                  <a:pt x="65331" y="3629421"/>
                  <a:pt x="57584" y="3630437"/>
                  <a:pt x="44395" y="3639455"/>
                </a:cubicBezTo>
                <a:cubicBezTo>
                  <a:pt x="30887" y="3640873"/>
                  <a:pt x="16617" y="3639423"/>
                  <a:pt x="1962" y="3635948"/>
                </a:cubicBezTo>
                <a:lnTo>
                  <a:pt x="0" y="3635261"/>
                </a:lnTo>
                <a:lnTo>
                  <a:pt x="0" y="12763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標題 3">
            <a:extLst>
              <a:ext uri="{FF2B5EF4-FFF2-40B4-BE49-F238E27FC236}">
                <a16:creationId xmlns:a16="http://schemas.microsoft.com/office/drawing/2014/main" id="{C243BB69-FC3C-0B9F-B901-04E1D1BD4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7478" y="2093448"/>
            <a:ext cx="8997043" cy="215164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zh-TW" altLang="en-US" sz="54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jf-openhuninn-2.1" panose="020B0500000000000000" pitchFamily="34" charset="-120"/>
                <a:ea typeface="jf-openhuninn-2.1" panose="020B0500000000000000" pitchFamily="34" charset="-120"/>
              </a:rPr>
              <a:t>活動一：每個人的獨特模樣 </a:t>
            </a:r>
            <a:endParaRPr lang="en-US" altLang="zh-TW" sz="5400" kern="1200" dirty="0">
              <a:solidFill>
                <a:schemeClr val="tx1">
                  <a:lumMod val="85000"/>
                  <a:lumOff val="15000"/>
                </a:schemeClr>
              </a:solidFill>
              <a:latin typeface="jf-openhuninn-2.1" panose="020B0500000000000000" pitchFamily="34" charset="-120"/>
              <a:ea typeface="jf-openhuninn-2.1" panose="020B0500000000000000" pitchFamily="34" charset="-120"/>
            </a:endParaRPr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6AA9F379-605C-48FC-AA29-73D667134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21727" y="900998"/>
            <a:ext cx="1348547" cy="40780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cubicBezTo>
                  <a:pt x="781874" y="4129"/>
                  <a:pt x="1607589" y="24681"/>
                  <a:pt x="2170127" y="33245"/>
                </a:cubicBezTo>
                <a:cubicBezTo>
                  <a:pt x="2169852" y="63908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35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530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9257FEB3-EDD9-D3E0-03E9-70E1103C7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3" y="248038"/>
            <a:ext cx="9477220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z="4000" kern="1200" dirty="0">
                <a:solidFill>
                  <a:srgbClr val="FFFFFF"/>
                </a:solidFill>
                <a:latin typeface="jf-openhuninn-2.1" panose="020B0500000000000000" pitchFamily="34" charset="-120"/>
                <a:ea typeface="jf-openhuninn-2.1" panose="020B0500000000000000" pitchFamily="34" charset="-120"/>
              </a:rPr>
              <a:t>動畫分析：我在動畫</a:t>
            </a:r>
            <a:r>
              <a:rPr lang="zh-TW" altLang="en-US" sz="4000" kern="1200" dirty="0">
                <a:solidFill>
                  <a:srgbClr val="FFFFFF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中的所見所聞和所感</a:t>
            </a:r>
            <a:endParaRPr kumimoji="1" lang="en-US" altLang="zh-TW" sz="4000" kern="1200" dirty="0">
              <a:solidFill>
                <a:srgbClr val="FFFFFF"/>
              </a:solidFill>
              <a:latin typeface="jf-openhuninn-2.1" panose="020B0500000000000000" pitchFamily="34" charset="-120"/>
              <a:ea typeface="jf-openhuninn-2.1" panose="020B0500000000000000" pitchFamily="34" charset="-120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6397A55B-FAF8-896F-7C41-79A0C4334D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338333"/>
              </p:ext>
            </p:extLst>
          </p:nvPr>
        </p:nvGraphicFramePr>
        <p:xfrm>
          <a:off x="432224" y="1822348"/>
          <a:ext cx="11454975" cy="4685874"/>
        </p:xfrm>
        <a:graphic>
          <a:graphicData uri="http://schemas.openxmlformats.org/drawingml/2006/table">
            <a:tbl>
              <a:tblPr firstRow="1" firstCol="1" bandRow="1"/>
              <a:tblGrid>
                <a:gridCol w="3818325">
                  <a:extLst>
                    <a:ext uri="{9D8B030D-6E8A-4147-A177-3AD203B41FA5}">
                      <a16:colId xmlns:a16="http://schemas.microsoft.com/office/drawing/2014/main" val="1236807535"/>
                    </a:ext>
                  </a:extLst>
                </a:gridCol>
                <a:gridCol w="3818325">
                  <a:extLst>
                    <a:ext uri="{9D8B030D-6E8A-4147-A177-3AD203B41FA5}">
                      <a16:colId xmlns:a16="http://schemas.microsoft.com/office/drawing/2014/main" val="2265551888"/>
                    </a:ext>
                  </a:extLst>
                </a:gridCol>
                <a:gridCol w="3818325">
                  <a:extLst>
                    <a:ext uri="{9D8B030D-6E8A-4147-A177-3AD203B41FA5}">
                      <a16:colId xmlns:a16="http://schemas.microsoft.com/office/drawing/2014/main" val="4278460435"/>
                    </a:ext>
                  </a:extLst>
                </a:gridCol>
              </a:tblGrid>
              <a:tr h="1716719">
                <a:tc>
                  <a:txBody>
                    <a:bodyPr/>
                    <a:lstStyle/>
                    <a:p>
                      <a:pPr algn="just" fontAlgn="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zh-TW" altLang="en-US" sz="3300" b="0" i="0" u="none" strike="noStrike" kern="100"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  <a:cs typeface="Times New Roman" panose="02020603050405020304" pitchFamily="18" charset="0"/>
                        </a:rPr>
                        <a:t>（一）我看見故事中發生了什麼事情</a:t>
                      </a:r>
                      <a:r>
                        <a:rPr lang="zh-TW" altLang="en-US" sz="3300" b="0" i="0" u="none" strike="noStrike" kern="100"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  <a:cs typeface="Cambria Math" panose="02040503050406030204" pitchFamily="18" charset="0"/>
                        </a:rPr>
                        <a:t>⋯⋯</a:t>
                      </a:r>
                      <a:endParaRPr lang="zh-TW" altLang="en-US" sz="4900" b="0" i="0" u="none" strike="noStrike"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</a:endParaRPr>
                    </a:p>
                  </a:txBody>
                  <a:tcPr marL="187749" marR="187749" marT="2607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zh-TW" altLang="en-US" sz="3300" b="0" i="0" u="none" strike="noStrike" kern="100"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  <a:cs typeface="Times New Roman" panose="02020603050405020304" pitchFamily="18" charset="0"/>
                        </a:rPr>
                        <a:t>（二）我覺得這個故事讓我感覺到了</a:t>
                      </a:r>
                      <a:r>
                        <a:rPr lang="zh-TW" altLang="en-US" sz="3300" b="0" i="0" u="none" strike="noStrike" kern="100"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  <a:cs typeface="Cambria Math" panose="02040503050406030204" pitchFamily="18" charset="0"/>
                        </a:rPr>
                        <a:t>⋯⋯</a:t>
                      </a:r>
                      <a:endParaRPr lang="zh-TW" altLang="en-US" sz="4900" b="0" i="0" u="none" strike="noStrike"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</a:endParaRPr>
                    </a:p>
                  </a:txBody>
                  <a:tcPr marL="187749" marR="187749" marT="2607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zh-TW" altLang="en-US" sz="3300" b="0" i="0" u="none" strike="noStrike" kern="100" dirty="0"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  <a:cs typeface="Times New Roman" panose="02020603050405020304" pitchFamily="18" charset="0"/>
                        </a:rPr>
                        <a:t>（三）我認為這個故事讓思考到了</a:t>
                      </a:r>
                      <a:r>
                        <a:rPr lang="zh-TW" altLang="en-US" sz="3300" b="0" i="0" u="none" strike="noStrike" kern="100" dirty="0"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  <a:cs typeface="Cambria Math" panose="02040503050406030204" pitchFamily="18" charset="0"/>
                        </a:rPr>
                        <a:t>⋯⋯</a:t>
                      </a:r>
                      <a:endParaRPr lang="zh-TW" altLang="en-US" sz="4900" b="0" i="0" u="none" strike="noStrike" dirty="0"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</a:endParaRPr>
                    </a:p>
                  </a:txBody>
                  <a:tcPr marL="187749" marR="187749" marT="2607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4194992"/>
                  </a:ext>
                </a:extLst>
              </a:tr>
              <a:tr h="1575794"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3300" b="0" i="0" u="none" strike="noStrike" kern="100" dirty="0"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en-US" altLang="zh-TW" sz="4900" b="0" i="0" u="none" strike="noStrike" dirty="0"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</a:endParaRPr>
                    </a:p>
                  </a:txBody>
                  <a:tcPr marL="187749" marR="187749" marT="2607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3300" b="0" i="0" u="none" strike="noStrike" kern="100" dirty="0"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l" fontAlgn="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US" altLang="zh-TW" sz="3300" b="0" i="0" u="none" strike="noStrike" kern="100" dirty="0"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  <a:p>
                      <a:pPr algn="l" fontAlgn="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US" altLang="zh-TW" sz="3300" b="0" i="0" u="none" strike="noStrike" kern="100" dirty="0"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  <a:p>
                      <a:pPr algn="l" fontAlgn="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US" altLang="zh-TW" sz="4900" b="0" i="0" u="none" strike="noStrike" dirty="0"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</a:endParaRPr>
                    </a:p>
                  </a:txBody>
                  <a:tcPr marL="187749" marR="187749" marT="2607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3300" b="0" i="0" u="none" strike="noStrike" kern="100" dirty="0"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l" fontAlgn="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US" altLang="zh-TW" sz="3300" b="0" i="0" u="none" strike="noStrike" kern="100" dirty="0"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  <a:p>
                      <a:pPr algn="l" fontAlgn="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US" altLang="zh-TW" sz="4900" b="0" i="0" u="none" strike="noStrike" dirty="0"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</a:endParaRPr>
                    </a:p>
                  </a:txBody>
                  <a:tcPr marL="187749" marR="187749" marT="2607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8893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17879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E70C52B0-0EDE-A840-E890-A181CCC215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631" y="1441938"/>
            <a:ext cx="7080738" cy="39741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zh-TW" altLang="en-US" sz="540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播放前導動畫</a:t>
            </a:r>
            <a:r>
              <a:rPr lang="en-US" altLang="zh-TW" sz="540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 </a:t>
            </a:r>
            <a:endParaRPr kumimoji="1" lang="en-US" altLang="zh-TW" sz="5400">
              <a:solidFill>
                <a:schemeClr val="bg1">
                  <a:lumMod val="95000"/>
                  <a:lumOff val="5000"/>
                </a:schemeClr>
              </a:solidFill>
              <a:latin typeface="jf-openhuninn-2.1" panose="020B0500000000000000" pitchFamily="34" charset="-120"/>
              <a:ea typeface="jf-openhuninn-2.1" panose="020B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248213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D7F64A8-D625-4F61-A290-B499BB62A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F72DD571-1756-6D8E-AF1A-5F938FE61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3630" y="1663790"/>
            <a:ext cx="5801917" cy="2228760"/>
          </a:xfrm>
        </p:spPr>
        <p:txBody>
          <a:bodyPr anchor="b">
            <a:normAutofit/>
          </a:bodyPr>
          <a:lstStyle/>
          <a:p>
            <a:r>
              <a:rPr kumimoji="1" lang="zh-TW" altLang="en-US" sz="4000" dirty="0">
                <a:latin typeface="jf-openhuninn-2.1" panose="020B0500000000000000" pitchFamily="34" charset="-120"/>
                <a:ea typeface="jf-openhuninn-2.1" panose="020B0500000000000000" pitchFamily="34" charset="-120"/>
              </a:rPr>
              <a:t>分享時間</a:t>
            </a:r>
          </a:p>
        </p:txBody>
      </p:sp>
      <p:pic>
        <p:nvPicPr>
          <p:cNvPr id="7" name="Graphic 6" descr="洋蔥">
            <a:extLst>
              <a:ext uri="{FF2B5EF4-FFF2-40B4-BE49-F238E27FC236}">
                <a16:creationId xmlns:a16="http://schemas.microsoft.com/office/drawing/2014/main" id="{D0B5136D-C0A4-08E1-6D03-E0FC1F7666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6948" y="2694018"/>
            <a:ext cx="1198532" cy="1198532"/>
          </a:xfrm>
          <a:prstGeom prst="rect">
            <a:avLst/>
          </a:prstGeom>
        </p:spPr>
      </p:pic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01AFF4F-5D34-59FE-F43D-03FF3DF996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87363" y="4254704"/>
            <a:ext cx="9679394" cy="20570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zh-TW" sz="3200" dirty="0"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微軟正黑體" panose="020B0604030504040204" pitchFamily="34" charset="-120"/>
              </a:rPr>
              <a:t>（一）請問同學們，對於剛剛的影片，</a:t>
            </a:r>
            <a:r>
              <a:rPr lang="zh-TW" altLang="zh-TW" sz="3200" dirty="0">
                <a:solidFill>
                  <a:srgbClr val="C00000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微軟正黑體" panose="020B0604030504040204" pitchFamily="34" charset="-120"/>
              </a:rPr>
              <a:t>看見</a:t>
            </a:r>
            <a:r>
              <a:rPr lang="zh-TW" altLang="zh-TW" sz="3200" dirty="0"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微軟正黑體" panose="020B0604030504040204" pitchFamily="34" charset="-120"/>
              </a:rPr>
              <a:t>了什麼？</a:t>
            </a:r>
            <a:endParaRPr lang="zh-TW" altLang="zh-TW" sz="3200" dirty="0">
              <a:effectLst/>
              <a:latin typeface="jf-openhuninn-2.1" panose="020B0500000000000000" pitchFamily="34" charset="-120"/>
              <a:ea typeface="jf-openhuninn-2.1" panose="020B0500000000000000" pitchFamily="34" charset="-120"/>
              <a:cs typeface="新細明體" panose="02020500000000000000" pitchFamily="18" charset="-120"/>
            </a:endParaRPr>
          </a:p>
          <a:p>
            <a:pPr marL="0" indent="0">
              <a:buNone/>
            </a:pPr>
            <a:r>
              <a:rPr lang="zh-TW" altLang="zh-TW" sz="3200" dirty="0"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微軟正黑體" panose="020B0604030504040204" pitchFamily="34" charset="-120"/>
              </a:rPr>
              <a:t>（二）對於剛剛的影片，你們有什麼</a:t>
            </a:r>
            <a:r>
              <a:rPr lang="zh-TW" altLang="zh-TW" sz="3200" dirty="0">
                <a:solidFill>
                  <a:srgbClr val="C00000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微軟正黑體" panose="020B0604030504040204" pitchFamily="34" charset="-120"/>
              </a:rPr>
              <a:t>感覺</a:t>
            </a:r>
            <a:r>
              <a:rPr lang="zh-TW" altLang="zh-TW" sz="3200" dirty="0"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微軟正黑體" panose="020B0604030504040204" pitchFamily="34" charset="-120"/>
              </a:rPr>
              <a:t>？</a:t>
            </a:r>
            <a:endParaRPr lang="zh-TW" altLang="zh-TW" sz="3200" dirty="0">
              <a:effectLst/>
              <a:latin typeface="jf-openhuninn-2.1" panose="020B0500000000000000" pitchFamily="34" charset="-120"/>
              <a:ea typeface="jf-openhuninn-2.1" panose="020B0500000000000000" pitchFamily="34" charset="-120"/>
              <a:cs typeface="新細明體" panose="02020500000000000000" pitchFamily="18" charset="-120"/>
            </a:endParaRPr>
          </a:p>
          <a:p>
            <a:pPr marL="0" indent="0">
              <a:buNone/>
            </a:pPr>
            <a:r>
              <a:rPr lang="zh-TW" altLang="zh-TW" sz="3200" dirty="0"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微軟正黑體" panose="020B0604030504040204" pitchFamily="34" charset="-120"/>
              </a:rPr>
              <a:t>（三）對於剛剛的影片，你們有什麼</a:t>
            </a:r>
            <a:r>
              <a:rPr lang="zh-TW" altLang="zh-TW" sz="3200" dirty="0">
                <a:solidFill>
                  <a:srgbClr val="C00000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微軟正黑體" panose="020B0604030504040204" pitchFamily="34" charset="-120"/>
              </a:rPr>
              <a:t>想法</a:t>
            </a:r>
            <a:r>
              <a:rPr lang="zh-TW" altLang="zh-TW" sz="3200" dirty="0"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微軟正黑體" panose="020B0604030504040204" pitchFamily="34" charset="-120"/>
              </a:rPr>
              <a:t>嗎？</a:t>
            </a:r>
            <a:endParaRPr lang="zh-TW" altLang="zh-TW" sz="3200" dirty="0">
              <a:effectLst/>
              <a:latin typeface="jf-openhuninn-2.1" panose="020B0500000000000000" pitchFamily="34" charset="-120"/>
              <a:ea typeface="jf-openhuninn-2.1" panose="020B0500000000000000" pitchFamily="34" charset="-120"/>
              <a:cs typeface="新細明體" panose="02020500000000000000" pitchFamily="18" charset="-120"/>
            </a:endParaRPr>
          </a:p>
          <a:p>
            <a:pPr marL="0" indent="0">
              <a:buNone/>
            </a:pPr>
            <a:endParaRPr kumimoji="1" lang="zh-TW" altLang="en-US" sz="3200" dirty="0">
              <a:latin typeface="jf-openhuninn-2.1" panose="020B0500000000000000" pitchFamily="34" charset="-120"/>
              <a:ea typeface="jf-openhuninn-2.1" panose="020B0500000000000000" pitchFamily="34" charset="-120"/>
            </a:endParaRPr>
          </a:p>
        </p:txBody>
      </p:sp>
      <p:pic>
        <p:nvPicPr>
          <p:cNvPr id="9" name="Graphic 8" descr="洋蔥">
            <a:extLst>
              <a:ext uri="{FF2B5EF4-FFF2-40B4-BE49-F238E27FC236}">
                <a16:creationId xmlns:a16="http://schemas.microsoft.com/office/drawing/2014/main" id="{B6550AB0-B6DA-40B0-80D9-7B956ED70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41431" y="816337"/>
            <a:ext cx="5225327" cy="522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2901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42BC7E5-76DB-4826-8C07-4A49B6353F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479558"/>
            <a:ext cx="1861854" cy="717514"/>
            <a:chOff x="0" y="1479558"/>
            <a:chExt cx="1861854" cy="717514"/>
          </a:xfrm>
          <a:solidFill>
            <a:schemeClr val="bg1"/>
          </a:solidFill>
        </p:grpSpPr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E16C8D8F-10E9-4498-ABDB-0F923F8B6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47955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>
                <a:latin typeface="jf-openhuninn-2.1" panose="020B0500000000000000" pitchFamily="34" charset="-120"/>
                <a:ea typeface="jf-openhuninn-2.1" panose="020B0500000000000000" pitchFamily="34" charset="-120"/>
              </a:endParaRPr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1E5A83E3-8A11-4492-BB6E-F5F2240316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9192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>
                <a:latin typeface="jf-openhuninn-2.1" panose="020B0500000000000000" pitchFamily="34" charset="-120"/>
                <a:ea typeface="jf-openhuninn-2.1" panose="020B0500000000000000" pitchFamily="34" charset="-120"/>
              </a:endParaRPr>
            </a:p>
          </p:txBody>
        </p:sp>
      </p:grp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498F8FF6-43B4-494A-AF8F-123A4983E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18992" y="-34538"/>
            <a:ext cx="6655405" cy="6335470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2B06059C-C357-4011-82B9-9C01063013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5194" y="-23905"/>
            <a:ext cx="6705251" cy="6318526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5AFEC601-A132-47EE-B0C2-B38ACD9FCE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86886" y="-23905"/>
            <a:ext cx="6705251" cy="6215019"/>
          </a:xfrm>
          <a:custGeom>
            <a:avLst/>
            <a:gdLst>
              <a:gd name="connsiteX0" fmla="*/ 1529549 w 6355652"/>
              <a:gd name="connsiteY0" fmla="*/ 0 h 5890980"/>
              <a:gd name="connsiteX1" fmla="*/ 4826104 w 6355652"/>
              <a:gd name="connsiteY1" fmla="*/ 0 h 5890980"/>
              <a:gd name="connsiteX2" fmla="*/ 4954579 w 6355652"/>
              <a:gd name="connsiteY2" fmla="*/ 78051 h 5890980"/>
              <a:gd name="connsiteX3" fmla="*/ 6355652 w 6355652"/>
              <a:gd name="connsiteY3" fmla="*/ 2713154 h 5890980"/>
              <a:gd name="connsiteX4" fmla="*/ 3177826 w 6355652"/>
              <a:gd name="connsiteY4" fmla="*/ 5890980 h 5890980"/>
              <a:gd name="connsiteX5" fmla="*/ 0 w 6355652"/>
              <a:gd name="connsiteY5" fmla="*/ 2713154 h 5890980"/>
              <a:gd name="connsiteX6" fmla="*/ 1401073 w 6355652"/>
              <a:gd name="connsiteY6" fmla="*/ 78051 h 5890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5890980">
                <a:moveTo>
                  <a:pt x="1529549" y="0"/>
                </a:moveTo>
                <a:lnTo>
                  <a:pt x="4826104" y="0"/>
                </a:lnTo>
                <a:lnTo>
                  <a:pt x="4954579" y="78051"/>
                </a:lnTo>
                <a:cubicBezTo>
                  <a:pt x="5799886" y="649129"/>
                  <a:pt x="6355652" y="1616239"/>
                  <a:pt x="6355652" y="2713154"/>
                </a:cubicBezTo>
                <a:cubicBezTo>
                  <a:pt x="6355652" y="4468219"/>
                  <a:pt x="4932891" y="5890980"/>
                  <a:pt x="3177826" y="5890980"/>
                </a:cubicBezTo>
                <a:cubicBezTo>
                  <a:pt x="1422761" y="5890980"/>
                  <a:pt x="0" y="4468219"/>
                  <a:pt x="0" y="2713154"/>
                </a:cubicBezTo>
                <a:cubicBezTo>
                  <a:pt x="0" y="1616239"/>
                  <a:pt x="555766" y="649129"/>
                  <a:pt x="1401073" y="78051"/>
                </a:cubicBezTo>
                <a:close/>
              </a:path>
            </a:pathLst>
          </a:cu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816DEB10-4B83-6279-347B-FB6E8736DA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6619" y="1479558"/>
            <a:ext cx="5786232" cy="301119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kumimoji="1" lang="zh-TW" altLang="en-US" sz="5000" kern="1200" dirty="0">
                <a:solidFill>
                  <a:schemeClr val="bg1"/>
                </a:solidFill>
                <a:latin typeface="jf-openhuninn-2.1" panose="020B0500000000000000" pitchFamily="34" charset="-120"/>
                <a:ea typeface="jf-openhuninn-2.1" panose="020B0500000000000000" pitchFamily="34" charset="-120"/>
              </a:rPr>
              <a:t>其實，生活中我們常常受到「性別刻板印象」與「陽剛特質」所影響</a:t>
            </a:r>
          </a:p>
        </p:txBody>
      </p:sp>
      <p:sp>
        <p:nvSpPr>
          <p:cNvPr id="49" name="Graphic 212">
            <a:extLst>
              <a:ext uri="{FF2B5EF4-FFF2-40B4-BE49-F238E27FC236}">
                <a16:creationId xmlns:a16="http://schemas.microsoft.com/office/drawing/2014/main" id="{279CAF82-0ECF-42BE-8F37-F71941E5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34716" y="188494"/>
            <a:ext cx="1048371" cy="104837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51" name="Graphic 212">
            <a:extLst>
              <a:ext uri="{FF2B5EF4-FFF2-40B4-BE49-F238E27FC236}">
                <a16:creationId xmlns:a16="http://schemas.microsoft.com/office/drawing/2014/main" id="{218E095B-4870-4AD5-9C41-C16D595235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34716" y="188494"/>
            <a:ext cx="1048371" cy="104837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53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583101" y="3578317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jf-openhuninn-2.1" panose="020B0500000000000000" pitchFamily="34" charset="-120"/>
                <a:ea typeface="jf-openhuninn-2.1" panose="020B0500000000000000" pitchFamily="34" charset="-120"/>
              </a:endParaRP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jf-openhuninn-2.1" panose="020B0500000000000000" pitchFamily="34" charset="-120"/>
                <a:ea typeface="jf-openhuninn-2.1" panose="020B0500000000000000" pitchFamily="34" charset="-120"/>
              </a:endParaRPr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jf-openhuninn-2.1" panose="020B0500000000000000" pitchFamily="34" charset="-120"/>
                <a:ea typeface="jf-openhuninn-2.1" panose="020B0500000000000000" pitchFamily="34" charset="-120"/>
              </a:endParaRPr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jf-openhuninn-2.1" panose="020B0500000000000000" pitchFamily="34" charset="-120"/>
                <a:ea typeface="jf-openhuninn-2.1" panose="020B0500000000000000" pitchFamily="34" charset="-120"/>
              </a:endParaRPr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jf-openhuninn-2.1" panose="020B0500000000000000" pitchFamily="34" charset="-120"/>
                <a:ea typeface="jf-openhuninn-2.1" panose="020B0500000000000000" pitchFamily="34" charset="-120"/>
              </a:endParaRPr>
            </a:p>
          </p:txBody>
        </p:sp>
      </p:grpSp>
      <p:sp>
        <p:nvSpPr>
          <p:cNvPr id="60" name="Oval 59">
            <a:extLst>
              <a:ext uri="{FF2B5EF4-FFF2-40B4-BE49-F238E27FC236}">
                <a16:creationId xmlns:a16="http://schemas.microsoft.com/office/drawing/2014/main" id="{033BC44A-0661-43B4-9C14-FD5963C22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4525" y="4910353"/>
            <a:ext cx="468090" cy="468090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BE8CB2F0-2F5A-4EBD-B214-E0309C31F5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4525" y="4910353"/>
            <a:ext cx="468090" cy="468090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FFD3887D-244B-4EC4-9208-E304984C5D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2467" y="4200769"/>
            <a:ext cx="2769534" cy="2657232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6" name="Freeform: Shape 65">
            <a:extLst>
              <a:ext uri="{FF2B5EF4-FFF2-40B4-BE49-F238E27FC236}">
                <a16:creationId xmlns:a16="http://schemas.microsoft.com/office/drawing/2014/main" id="{97224C31-855E-4593-8A58-5B2B0CC4F5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2467" y="4200769"/>
            <a:ext cx="2769534" cy="2657232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29302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968B43F0-7694-B30C-6D78-D2F4BAF25F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zh-TW" altLang="en-US" sz="3600" kern="1200" dirty="0">
                <a:solidFill>
                  <a:srgbClr val="FFFFFF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動畫中的</a:t>
            </a:r>
            <a:br>
              <a:rPr lang="en-US" altLang="zh-TW" sz="3600" kern="1200" dirty="0">
                <a:solidFill>
                  <a:srgbClr val="FFFFFF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</a:br>
            <a:r>
              <a:rPr lang="zh-TW" altLang="en-US" sz="3600" kern="1200" dirty="0">
                <a:solidFill>
                  <a:srgbClr val="FFFFFF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性別因素</a:t>
            </a:r>
            <a:endParaRPr kumimoji="1" lang="en-US" altLang="zh-TW" sz="3600" kern="1200" dirty="0">
              <a:solidFill>
                <a:srgbClr val="FFFFFF"/>
              </a:solidFill>
              <a:latin typeface="jf-openhuninn-2.1" panose="020B0500000000000000" pitchFamily="34" charset="-120"/>
              <a:ea typeface="jf-openhuninn-2.1" panose="020B0500000000000000" pitchFamily="34" charset="-120"/>
            </a:endParaRPr>
          </a:p>
        </p:txBody>
      </p:sp>
      <p:graphicFrame>
        <p:nvGraphicFramePr>
          <p:cNvPr id="4" name="內容版面配置區 3">
            <a:extLst>
              <a:ext uri="{FF2B5EF4-FFF2-40B4-BE49-F238E27FC236}">
                <a16:creationId xmlns:a16="http://schemas.microsoft.com/office/drawing/2014/main" id="{41140F81-491A-2045-E964-C487DC1EE4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9535889"/>
              </p:ext>
            </p:extLst>
          </p:nvPr>
        </p:nvGraphicFramePr>
        <p:xfrm>
          <a:off x="3711877" y="579159"/>
          <a:ext cx="8480123" cy="5652309"/>
        </p:xfrm>
        <a:graphic>
          <a:graphicData uri="http://schemas.openxmlformats.org/drawingml/2006/table">
            <a:tbl>
              <a:tblPr firstRow="1" firstCol="1" bandRow="1">
                <a:solidFill>
                  <a:schemeClr val="bg1">
                    <a:lumMod val="95000"/>
                  </a:schemeClr>
                </a:solidFill>
                <a:tableStyleId>{5C22544A-7EE6-4342-B048-85BDC9FD1C3A}</a:tableStyleId>
              </a:tblPr>
              <a:tblGrid>
                <a:gridCol w="2367189">
                  <a:extLst>
                    <a:ext uri="{9D8B030D-6E8A-4147-A177-3AD203B41FA5}">
                      <a16:colId xmlns:a16="http://schemas.microsoft.com/office/drawing/2014/main" val="3031164959"/>
                    </a:ext>
                  </a:extLst>
                </a:gridCol>
                <a:gridCol w="3056467">
                  <a:extLst>
                    <a:ext uri="{9D8B030D-6E8A-4147-A177-3AD203B41FA5}">
                      <a16:colId xmlns:a16="http://schemas.microsoft.com/office/drawing/2014/main" val="3227111462"/>
                    </a:ext>
                  </a:extLst>
                </a:gridCol>
                <a:gridCol w="3056467">
                  <a:extLst>
                    <a:ext uri="{9D8B030D-6E8A-4147-A177-3AD203B41FA5}">
                      <a16:colId xmlns:a16="http://schemas.microsoft.com/office/drawing/2014/main" val="3291618441"/>
                    </a:ext>
                  </a:extLst>
                </a:gridCol>
              </a:tblGrid>
              <a:tr h="8241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zh-TW" sz="2800" b="1" kern="100" cap="none" spc="0" dirty="0">
                          <a:solidFill>
                            <a:schemeClr val="bg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性別影響因素</a:t>
                      </a:r>
                      <a:endParaRPr lang="zh-TW" sz="2800" b="1" kern="100" cap="none" spc="0" dirty="0">
                        <a:solidFill>
                          <a:schemeClr val="bg1"/>
                        </a:solidFill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0454" marR="96915" marT="25844" marB="193829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2800" b="1" kern="100" cap="none" spc="0" dirty="0">
                          <a:solidFill>
                            <a:schemeClr val="bg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a. </a:t>
                      </a:r>
                      <a:r>
                        <a:rPr lang="zh-TW" sz="2800" b="1" kern="100" cap="none" spc="0" dirty="0">
                          <a:solidFill>
                            <a:schemeClr val="bg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性別刻板印象</a:t>
                      </a:r>
                      <a:endParaRPr lang="zh-TW" sz="2800" b="1" kern="100" cap="none" spc="0" dirty="0">
                        <a:solidFill>
                          <a:schemeClr val="bg1"/>
                        </a:solidFill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0454" marR="96915" marT="25844" marB="193829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2800" b="1" kern="100" cap="none" spc="0" dirty="0">
                          <a:solidFill>
                            <a:schemeClr val="bg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b.</a:t>
                      </a:r>
                      <a:r>
                        <a:rPr lang="zh-TW" sz="2800" b="1" kern="100" cap="none" spc="0" dirty="0">
                          <a:solidFill>
                            <a:schemeClr val="bg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陽剛特質</a:t>
                      </a:r>
                      <a:endParaRPr lang="zh-TW" sz="2800" b="1" kern="100" cap="none" spc="0" dirty="0">
                        <a:solidFill>
                          <a:schemeClr val="bg1"/>
                        </a:solidFill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0454" marR="96915" marT="25844" marB="193829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396948"/>
                  </a:ext>
                </a:extLst>
              </a:tr>
              <a:tr h="24140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zh-TW" sz="2800" b="1" kern="100" cap="none" spc="0" dirty="0">
                          <a:solidFill>
                            <a:schemeClr val="tx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定義</a:t>
                      </a:r>
                      <a:endParaRPr lang="zh-TW" sz="2800" b="1" kern="100" cap="none" spc="0" dirty="0">
                        <a:solidFill>
                          <a:schemeClr val="tx1"/>
                        </a:solidFill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0454" marR="96915" marT="25844" marB="1938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zh-TW" sz="2000" kern="100" cap="none" spc="0" dirty="0">
                          <a:solidFill>
                            <a:schemeClr val="tx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指社會對於不同性別所持有的固定看法和期待（例如：女生玩洋娃娃，男生玩機器人）。</a:t>
                      </a:r>
                      <a:endParaRPr lang="zh-TW" sz="2000" kern="100" cap="none" spc="0" dirty="0">
                        <a:solidFill>
                          <a:schemeClr val="tx1"/>
                        </a:solidFill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0454" marR="96915" marT="25844" marB="1938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zh-TW" sz="2000" kern="100" cap="none" spc="0" dirty="0">
                          <a:solidFill>
                            <a:schemeClr val="tx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指在一般男性為主導的社會中，男性被社會期待所形塑的特質（例如：男生要「堅強」，不能「愛哭」）。</a:t>
                      </a:r>
                      <a:endParaRPr lang="zh-TW" sz="2000" kern="100" cap="none" spc="0" dirty="0">
                        <a:solidFill>
                          <a:schemeClr val="tx1"/>
                        </a:solidFill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0454" marR="96915" marT="25844" marB="1938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4495926"/>
                  </a:ext>
                </a:extLst>
              </a:tr>
              <a:tr h="24140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zh-TW" sz="2800" b="0" kern="100" cap="none" spc="0" dirty="0">
                          <a:solidFill>
                            <a:schemeClr val="tx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故事裡有哪些事情、言語，可能跟這個因素有關係？</a:t>
                      </a:r>
                      <a:endParaRPr lang="zh-TW" sz="2800" b="0" kern="100" cap="none" spc="0" dirty="0">
                        <a:solidFill>
                          <a:schemeClr val="tx1"/>
                        </a:solidFill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0454" marR="96915" marT="25844" marB="1938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2000" kern="100" cap="none" spc="0">
                          <a:solidFill>
                            <a:schemeClr val="tx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 </a:t>
                      </a:r>
                      <a:endParaRPr lang="zh-TW" sz="2000" kern="100" cap="none" spc="0">
                        <a:solidFill>
                          <a:schemeClr val="tx1"/>
                        </a:solidFill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0454" marR="96915" marT="25844" marB="1938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2000" kern="100" cap="none" spc="0" dirty="0">
                          <a:solidFill>
                            <a:schemeClr val="tx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 </a:t>
                      </a:r>
                      <a:endParaRPr lang="zh-TW" sz="2000" kern="100" cap="none" spc="0" dirty="0">
                        <a:solidFill>
                          <a:schemeClr val="tx1"/>
                        </a:solidFill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0454" marR="96915" marT="25844" marB="1938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9972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71553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559D6DBA-28C6-6CA7-5BCB-77F9D360A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5280" y="538393"/>
            <a:ext cx="10515600" cy="1325563"/>
          </a:xfrm>
        </p:spPr>
        <p:txBody>
          <a:bodyPr>
            <a:normAutofit/>
          </a:bodyPr>
          <a:lstStyle/>
          <a:p>
            <a:r>
              <a:rPr kumimoji="1" lang="zh-TW" altLang="en-US" sz="6000" dirty="0">
                <a:latin typeface="jf-openhuninn-2.1" panose="020B0500000000000000" pitchFamily="34" charset="-120"/>
                <a:ea typeface="jf-openhuninn-2.1" panose="020B0500000000000000" pitchFamily="34" charset="-120"/>
              </a:rPr>
              <a:t>動腦時間</a:t>
            </a:r>
          </a:p>
        </p:txBody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id="{114593B9-76CD-CCB4-5CA1-8475BD615D9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5882152"/>
              </p:ext>
            </p:extLst>
          </p:nvPr>
        </p:nvGraphicFramePr>
        <p:xfrm>
          <a:off x="419100" y="1998552"/>
          <a:ext cx="11353800" cy="45886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817603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E59FA4-9C73-42BD-45BE-D6221E3764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內容版面配置區 3">
            <a:extLst>
              <a:ext uri="{FF2B5EF4-FFF2-40B4-BE49-F238E27FC236}">
                <a16:creationId xmlns:a16="http://schemas.microsoft.com/office/drawing/2014/main" id="{E2E89462-861F-C208-ABD6-ED7FCB766B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729849"/>
              </p:ext>
            </p:extLst>
          </p:nvPr>
        </p:nvGraphicFramePr>
        <p:xfrm>
          <a:off x="643466" y="601134"/>
          <a:ext cx="10905067" cy="5655732"/>
        </p:xfrm>
        <a:graphic>
          <a:graphicData uri="http://schemas.openxmlformats.org/drawingml/2006/table">
            <a:tbl>
              <a:tblPr firstRow="1" firstCol="1" bandRow="1">
                <a:solidFill>
                  <a:schemeClr val="bg1">
                    <a:lumMod val="95000"/>
                  </a:schemeClr>
                </a:solidFill>
                <a:tableStyleId>{5C22544A-7EE6-4342-B048-85BDC9FD1C3A}</a:tableStyleId>
              </a:tblPr>
              <a:tblGrid>
                <a:gridCol w="3751027">
                  <a:extLst>
                    <a:ext uri="{9D8B030D-6E8A-4147-A177-3AD203B41FA5}">
                      <a16:colId xmlns:a16="http://schemas.microsoft.com/office/drawing/2014/main" val="3031164959"/>
                    </a:ext>
                  </a:extLst>
                </a:gridCol>
                <a:gridCol w="3577020">
                  <a:extLst>
                    <a:ext uri="{9D8B030D-6E8A-4147-A177-3AD203B41FA5}">
                      <a16:colId xmlns:a16="http://schemas.microsoft.com/office/drawing/2014/main" val="3227111462"/>
                    </a:ext>
                  </a:extLst>
                </a:gridCol>
                <a:gridCol w="3577020">
                  <a:extLst>
                    <a:ext uri="{9D8B030D-6E8A-4147-A177-3AD203B41FA5}">
                      <a16:colId xmlns:a16="http://schemas.microsoft.com/office/drawing/2014/main" val="3291618441"/>
                    </a:ext>
                  </a:extLst>
                </a:gridCol>
              </a:tblGrid>
              <a:tr h="9994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zh-TW" sz="3000" b="1" kern="100" cap="none" spc="0">
                          <a:solidFill>
                            <a:schemeClr val="tx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性別影響因素</a:t>
                      </a:r>
                      <a:endParaRPr lang="zh-TW" sz="3000" b="1" kern="100" cap="none" spc="0">
                        <a:solidFill>
                          <a:schemeClr val="tx1"/>
                        </a:solidFill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8166" marR="105178" marT="28047" marB="210354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3000" b="1" kern="100" cap="none" spc="0">
                          <a:solidFill>
                            <a:schemeClr val="tx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a. </a:t>
                      </a:r>
                      <a:r>
                        <a:rPr lang="zh-TW" sz="3000" b="1" kern="100" cap="none" spc="0">
                          <a:solidFill>
                            <a:schemeClr val="tx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性別刻板印象</a:t>
                      </a:r>
                      <a:endParaRPr lang="zh-TW" sz="3000" b="1" kern="100" cap="none" spc="0">
                        <a:solidFill>
                          <a:schemeClr val="tx1"/>
                        </a:solidFill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8166" marR="105178" marT="28047" marB="210354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3000" b="1" kern="100" cap="none" spc="0">
                          <a:solidFill>
                            <a:schemeClr val="tx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b.</a:t>
                      </a:r>
                      <a:r>
                        <a:rPr lang="zh-TW" sz="3000" b="1" kern="100" cap="none" spc="0">
                          <a:solidFill>
                            <a:schemeClr val="tx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陽剛特質</a:t>
                      </a:r>
                      <a:endParaRPr lang="zh-TW" sz="3000" b="1" kern="100" cap="none" spc="0">
                        <a:solidFill>
                          <a:schemeClr val="tx1"/>
                        </a:solidFill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8166" marR="105178" marT="28047" marB="210354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396948"/>
                  </a:ext>
                </a:extLst>
              </a:tr>
              <a:tr h="22871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zh-TW" sz="3000" b="1" kern="100" cap="none" spc="0">
                          <a:solidFill>
                            <a:schemeClr val="tx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定義</a:t>
                      </a:r>
                      <a:endParaRPr lang="zh-TW" sz="3000" b="1" kern="100" cap="none" spc="0">
                        <a:solidFill>
                          <a:schemeClr val="tx1"/>
                        </a:solidFill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8166" marR="105178" marT="28047" marB="2103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zh-TW" sz="2200" kern="100" cap="none" spc="0">
                          <a:solidFill>
                            <a:schemeClr val="tx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指社會對於不同性別所持有的固定看法和期待（例如：女生玩洋娃娃，男生玩機器人）。</a:t>
                      </a:r>
                      <a:endParaRPr lang="zh-TW" sz="2200" kern="100" cap="none" spc="0">
                        <a:solidFill>
                          <a:schemeClr val="tx1"/>
                        </a:solidFill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8166" marR="105178" marT="28047" marB="2103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zh-TW" sz="2200" kern="100" cap="none" spc="0">
                          <a:solidFill>
                            <a:schemeClr val="tx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指在一般男性為主導的社會中，男性被社會期待所形塑的特質（例如：男生要「堅強」，不能「愛哭」）。</a:t>
                      </a:r>
                      <a:endParaRPr lang="zh-TW" sz="2200" kern="100" cap="none" spc="0">
                        <a:solidFill>
                          <a:schemeClr val="tx1"/>
                        </a:solidFill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8166" marR="105178" marT="28047" marB="2103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4495926"/>
                  </a:ext>
                </a:extLst>
              </a:tr>
              <a:tr h="23691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zh-TW" sz="3000" b="0" kern="100" cap="none" spc="0">
                          <a:solidFill>
                            <a:schemeClr val="tx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故事裡有哪些事情、言語，可能跟這個因素有關係？</a:t>
                      </a:r>
                      <a:endParaRPr lang="zh-TW" sz="3000" b="0" kern="100" cap="none" spc="0">
                        <a:solidFill>
                          <a:schemeClr val="tx1"/>
                        </a:solidFill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8166" marR="105178" marT="28047" marB="21035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2200" kern="100" cap="none" spc="0">
                          <a:solidFill>
                            <a:schemeClr val="tx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 </a:t>
                      </a:r>
                      <a:endParaRPr lang="zh-TW" sz="2200" kern="100" cap="none" spc="0">
                        <a:solidFill>
                          <a:schemeClr val="tx1"/>
                        </a:solidFill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8166" marR="105178" marT="28047" marB="2103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2200" kern="100" cap="none" spc="0" dirty="0">
                          <a:solidFill>
                            <a:schemeClr val="tx1"/>
                          </a:solidFill>
                          <a:effectLst/>
                          <a:latin typeface="jf-openhuninn-2.1" panose="020B0500000000000000" pitchFamily="34" charset="-120"/>
                          <a:ea typeface="jf-openhuninn-2.1" panose="020B0500000000000000" pitchFamily="34" charset="-120"/>
                        </a:rPr>
                        <a:t> </a:t>
                      </a:r>
                      <a:endParaRPr lang="zh-TW" sz="2200" kern="100" cap="none" spc="0" dirty="0">
                        <a:solidFill>
                          <a:schemeClr val="tx1"/>
                        </a:solidFill>
                        <a:effectLst/>
                        <a:latin typeface="jf-openhuninn-2.1" panose="020B0500000000000000" pitchFamily="34" charset="-120"/>
                        <a:ea typeface="jf-openhuninn-2.1" panose="020B0500000000000000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8166" marR="105178" marT="28047" marB="2103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9972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76547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84697CDA-BDB7-4883-B48B-1D4EDB2F0E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1026190-6B62-46DB-B5FF-9E0FF9BDCD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66DA0389-D66E-4727-8EFB-E60E6C412F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4693" y="870265"/>
            <a:ext cx="9662615" cy="1603018"/>
          </a:xfrm>
          <a:custGeom>
            <a:avLst/>
            <a:gdLst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577675 w 9662615"/>
              <a:gd name="connsiteY20" fmla="*/ 1370461 h 1583140"/>
              <a:gd name="connsiteX21" fmla="*/ 7466069 w 9662615"/>
              <a:gd name="connsiteY21" fmla="*/ 1377654 h 1583140"/>
              <a:gd name="connsiteX22" fmla="*/ 7435155 w 9662615"/>
              <a:gd name="connsiteY22" fmla="*/ 1397159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5995105 w 9662615"/>
              <a:gd name="connsiteY36" fmla="*/ 1435236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155638 w 9662615"/>
              <a:gd name="connsiteY47" fmla="*/ 1521938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652930 w 9662615"/>
              <a:gd name="connsiteY68" fmla="*/ 1539961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4055448 w 9662615"/>
              <a:gd name="connsiteY72" fmla="*/ 1528913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505921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577675 w 9662615"/>
              <a:gd name="connsiteY20" fmla="*/ 1370461 h 1583140"/>
              <a:gd name="connsiteX21" fmla="*/ 7466069 w 9662615"/>
              <a:gd name="connsiteY21" fmla="*/ 1377654 h 1583140"/>
              <a:gd name="connsiteX22" fmla="*/ 7435155 w 9662615"/>
              <a:gd name="connsiteY22" fmla="*/ 1397159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5995105 w 9662615"/>
              <a:gd name="connsiteY36" fmla="*/ 1435236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155638 w 9662615"/>
              <a:gd name="connsiteY47" fmla="*/ 1521938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652930 w 9662615"/>
              <a:gd name="connsiteY68" fmla="*/ 1539961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3986537 w 9662615"/>
              <a:gd name="connsiteY72" fmla="*/ 1523612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505921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577675 w 9662615"/>
              <a:gd name="connsiteY20" fmla="*/ 1370461 h 1583140"/>
              <a:gd name="connsiteX21" fmla="*/ 7466069 w 9662615"/>
              <a:gd name="connsiteY21" fmla="*/ 1377654 h 1583140"/>
              <a:gd name="connsiteX22" fmla="*/ 7435155 w 9662615"/>
              <a:gd name="connsiteY22" fmla="*/ 1397159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5995105 w 9662615"/>
              <a:gd name="connsiteY36" fmla="*/ 1435236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155638 w 9662615"/>
              <a:gd name="connsiteY47" fmla="*/ 1521938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652930 w 9662615"/>
              <a:gd name="connsiteY68" fmla="*/ 1539961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505921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577675 w 9662615"/>
              <a:gd name="connsiteY20" fmla="*/ 1370461 h 1583140"/>
              <a:gd name="connsiteX21" fmla="*/ 7466069 w 9662615"/>
              <a:gd name="connsiteY21" fmla="*/ 1377654 h 1583140"/>
              <a:gd name="connsiteX22" fmla="*/ 7435155 w 9662615"/>
              <a:gd name="connsiteY22" fmla="*/ 1397159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5995105 w 9662615"/>
              <a:gd name="connsiteY36" fmla="*/ 1435236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155638 w 9662615"/>
              <a:gd name="connsiteY47" fmla="*/ 1521938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652930 w 9662615"/>
              <a:gd name="connsiteY68" fmla="*/ 1539961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505921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577675 w 9662615"/>
              <a:gd name="connsiteY20" fmla="*/ 1370461 h 1583140"/>
              <a:gd name="connsiteX21" fmla="*/ 7466069 w 9662615"/>
              <a:gd name="connsiteY21" fmla="*/ 1377654 h 1583140"/>
              <a:gd name="connsiteX22" fmla="*/ 7435155 w 9662615"/>
              <a:gd name="connsiteY22" fmla="*/ 1397159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5995105 w 9662615"/>
              <a:gd name="connsiteY36" fmla="*/ 1435236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155638 w 9662615"/>
              <a:gd name="connsiteY47" fmla="*/ 1521938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652930 w 9662615"/>
              <a:gd name="connsiteY68" fmla="*/ 1539961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505921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577675 w 9662615"/>
              <a:gd name="connsiteY20" fmla="*/ 1370461 h 1583140"/>
              <a:gd name="connsiteX21" fmla="*/ 7466069 w 9662615"/>
              <a:gd name="connsiteY21" fmla="*/ 1377654 h 1583140"/>
              <a:gd name="connsiteX22" fmla="*/ 7435155 w 9662615"/>
              <a:gd name="connsiteY22" fmla="*/ 1397159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5995105 w 9662615"/>
              <a:gd name="connsiteY36" fmla="*/ 1435236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155638 w 9662615"/>
              <a:gd name="connsiteY47" fmla="*/ 1521938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505921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577675 w 9662615"/>
              <a:gd name="connsiteY20" fmla="*/ 1370461 h 1583140"/>
              <a:gd name="connsiteX21" fmla="*/ 7466069 w 9662615"/>
              <a:gd name="connsiteY21" fmla="*/ 1377654 h 1583140"/>
              <a:gd name="connsiteX22" fmla="*/ 7435155 w 9662615"/>
              <a:gd name="connsiteY22" fmla="*/ 1397159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5995105 w 9662615"/>
              <a:gd name="connsiteY36" fmla="*/ 1435236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505921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577675 w 9662615"/>
              <a:gd name="connsiteY20" fmla="*/ 1370461 h 1583140"/>
              <a:gd name="connsiteX21" fmla="*/ 7466069 w 9662615"/>
              <a:gd name="connsiteY21" fmla="*/ 1377654 h 1583140"/>
              <a:gd name="connsiteX22" fmla="*/ 7435155 w 9662615"/>
              <a:gd name="connsiteY22" fmla="*/ 1397159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505921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577675 w 9662615"/>
              <a:gd name="connsiteY20" fmla="*/ 1370461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505921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505921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10961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601337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21563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601337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21563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601337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21563 h 1583140"/>
              <a:gd name="connsiteX72" fmla="*/ 3970635 w 9662615"/>
              <a:gd name="connsiteY72" fmla="*/ 1544815 h 1583140"/>
              <a:gd name="connsiteX73" fmla="*/ 3743791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601337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21563 h 1583140"/>
              <a:gd name="connsiteX72" fmla="*/ 3970635 w 9662615"/>
              <a:gd name="connsiteY72" fmla="*/ 1544815 h 1583140"/>
              <a:gd name="connsiteX73" fmla="*/ 3833906 w 9662615"/>
              <a:gd name="connsiteY73" fmla="*/ 1516637 h 1583140"/>
              <a:gd name="connsiteX74" fmla="*/ 3664453 w 9662615"/>
              <a:gd name="connsiteY74" fmla="*/ 1521660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601337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21563 h 1583140"/>
              <a:gd name="connsiteX72" fmla="*/ 3970635 w 9662615"/>
              <a:gd name="connsiteY72" fmla="*/ 1544815 h 1583140"/>
              <a:gd name="connsiteX73" fmla="*/ 3833906 w 9662615"/>
              <a:gd name="connsiteY73" fmla="*/ 1516637 h 1583140"/>
              <a:gd name="connsiteX74" fmla="*/ 3696258 w 9662615"/>
              <a:gd name="connsiteY74" fmla="*/ 1537563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67911 w 9662615"/>
              <a:gd name="connsiteY81" fmla="*/ 1526618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601337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21563 h 1583140"/>
              <a:gd name="connsiteX72" fmla="*/ 3970635 w 9662615"/>
              <a:gd name="connsiteY72" fmla="*/ 1544815 h 1583140"/>
              <a:gd name="connsiteX73" fmla="*/ 3833906 w 9662615"/>
              <a:gd name="connsiteY73" fmla="*/ 1516637 h 1583140"/>
              <a:gd name="connsiteX74" fmla="*/ 3696258 w 9662615"/>
              <a:gd name="connsiteY74" fmla="*/ 1537563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30805 w 9662615"/>
              <a:gd name="connsiteY81" fmla="*/ 1542521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59871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601337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21563 h 1583140"/>
              <a:gd name="connsiteX72" fmla="*/ 3970635 w 9662615"/>
              <a:gd name="connsiteY72" fmla="*/ 1544815 h 1583140"/>
              <a:gd name="connsiteX73" fmla="*/ 3833906 w 9662615"/>
              <a:gd name="connsiteY73" fmla="*/ 1516637 h 1583140"/>
              <a:gd name="connsiteX74" fmla="*/ 3696258 w 9662615"/>
              <a:gd name="connsiteY74" fmla="*/ 1537563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30805 w 9662615"/>
              <a:gd name="connsiteY81" fmla="*/ 1542521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91676 w 9662615"/>
              <a:gd name="connsiteY91" fmla="*/ 1500859 h 1583140"/>
              <a:gd name="connsiteX92" fmla="*/ 2330328 w 9662615"/>
              <a:gd name="connsiteY92" fmla="*/ 1499441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601337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082104 w 9662615"/>
              <a:gd name="connsiteY49" fmla="*/ 1547781 h 1583140"/>
              <a:gd name="connsiteX50" fmla="*/ 5059484 w 9662615"/>
              <a:gd name="connsiteY50" fmla="*/ 1546802 h 1583140"/>
              <a:gd name="connsiteX51" fmla="*/ 5050958 w 9662615"/>
              <a:gd name="connsiteY51" fmla="*/ 1545776 h 1583140"/>
              <a:gd name="connsiteX52" fmla="*/ 5038524 w 9662615"/>
              <a:gd name="connsiteY52" fmla="*/ 1545675 h 1583140"/>
              <a:gd name="connsiteX53" fmla="*/ 5038223 w 9662615"/>
              <a:gd name="connsiteY53" fmla="*/ 1545881 h 1583140"/>
              <a:gd name="connsiteX54" fmla="*/ 5026564 w 9662615"/>
              <a:gd name="connsiteY54" fmla="*/ 1545376 h 1583140"/>
              <a:gd name="connsiteX55" fmla="*/ 4969433 w 9662615"/>
              <a:gd name="connsiteY55" fmla="*/ 1540263 h 1583140"/>
              <a:gd name="connsiteX56" fmla="*/ 4894799 w 9662615"/>
              <a:gd name="connsiteY56" fmla="*/ 1559476 h 1583140"/>
              <a:gd name="connsiteX57" fmla="*/ 4863775 w 9662615"/>
              <a:gd name="connsiteY57" fmla="*/ 1562633 h 1583140"/>
              <a:gd name="connsiteX58" fmla="*/ 4847242 w 9662615"/>
              <a:gd name="connsiteY58" fmla="*/ 1565435 h 1583140"/>
              <a:gd name="connsiteX59" fmla="*/ 4846237 w 9662615"/>
              <a:gd name="connsiteY59" fmla="*/ 1566331 h 1583140"/>
              <a:gd name="connsiteX60" fmla="*/ 4791466 w 9662615"/>
              <a:gd name="connsiteY60" fmla="*/ 1561324 h 1583140"/>
              <a:gd name="connsiteX61" fmla="*/ 4784247 w 9662615"/>
              <a:gd name="connsiteY61" fmla="*/ 1562342 h 1583140"/>
              <a:gd name="connsiteX62" fmla="*/ 4748477 w 9662615"/>
              <a:gd name="connsiteY62" fmla="*/ 1556925 h 1583140"/>
              <a:gd name="connsiteX63" fmla="*/ 4730033 w 9662615"/>
              <a:gd name="connsiteY63" fmla="*/ 1555274 h 1583140"/>
              <a:gd name="connsiteX64" fmla="*/ 4724747 w 9662615"/>
              <a:gd name="connsiteY64" fmla="*/ 1552439 h 1583140"/>
              <a:gd name="connsiteX65" fmla="*/ 4697562 w 9662615"/>
              <a:gd name="connsiteY65" fmla="*/ 1551206 h 1583140"/>
              <a:gd name="connsiteX66" fmla="*/ 4694469 w 9662615"/>
              <a:gd name="connsiteY66" fmla="*/ 1551958 h 1583140"/>
              <a:gd name="connsiteX67" fmla="*/ 4671940 w 9662615"/>
              <a:gd name="connsiteY67" fmla="*/ 1547617 h 1583140"/>
              <a:gd name="connsiteX68" fmla="*/ 4589320 w 9662615"/>
              <a:gd name="connsiteY68" fmla="*/ 1534660 h 1583140"/>
              <a:gd name="connsiteX69" fmla="*/ 4422155 w 9662615"/>
              <a:gd name="connsiteY69" fmla="*/ 1542059 h 1583140"/>
              <a:gd name="connsiteX70" fmla="*/ 4221826 w 9662615"/>
              <a:gd name="connsiteY70" fmla="*/ 1508923 h 1583140"/>
              <a:gd name="connsiteX71" fmla="*/ 4096601 w 9662615"/>
              <a:gd name="connsiteY71" fmla="*/ 1521563 h 1583140"/>
              <a:gd name="connsiteX72" fmla="*/ 3970635 w 9662615"/>
              <a:gd name="connsiteY72" fmla="*/ 1544815 h 1583140"/>
              <a:gd name="connsiteX73" fmla="*/ 3833906 w 9662615"/>
              <a:gd name="connsiteY73" fmla="*/ 1516637 h 1583140"/>
              <a:gd name="connsiteX74" fmla="*/ 3696258 w 9662615"/>
              <a:gd name="connsiteY74" fmla="*/ 1537563 h 1583140"/>
              <a:gd name="connsiteX75" fmla="*/ 3594070 w 9662615"/>
              <a:gd name="connsiteY75" fmla="*/ 1509422 h 1583140"/>
              <a:gd name="connsiteX76" fmla="*/ 3565233 w 9662615"/>
              <a:gd name="connsiteY76" fmla="*/ 1515122 h 1583140"/>
              <a:gd name="connsiteX77" fmla="*/ 3560267 w 9662615"/>
              <a:gd name="connsiteY77" fmla="*/ 1516288 h 1583140"/>
              <a:gd name="connsiteX78" fmla="*/ 3540258 w 9662615"/>
              <a:gd name="connsiteY78" fmla="*/ 1516976 h 1583140"/>
              <a:gd name="connsiteX79" fmla="*/ 3534780 w 9662615"/>
              <a:gd name="connsiteY79" fmla="*/ 1522141 h 1583140"/>
              <a:gd name="connsiteX80" fmla="*/ 3504783 w 9662615"/>
              <a:gd name="connsiteY80" fmla="*/ 1526739 h 1583140"/>
              <a:gd name="connsiteX81" fmla="*/ 3430805 w 9662615"/>
              <a:gd name="connsiteY81" fmla="*/ 1542521 h 1583140"/>
              <a:gd name="connsiteX82" fmla="*/ 3292707 w 9662615"/>
              <a:gd name="connsiteY82" fmla="*/ 1520490 h 1583140"/>
              <a:gd name="connsiteX83" fmla="*/ 3187872 w 9662615"/>
              <a:gd name="connsiteY83" fmla="*/ 1519991 h 1583140"/>
              <a:gd name="connsiteX84" fmla="*/ 3148026 w 9662615"/>
              <a:gd name="connsiteY84" fmla="*/ 1524777 h 1583140"/>
              <a:gd name="connsiteX85" fmla="*/ 3092394 w 9662615"/>
              <a:gd name="connsiteY85" fmla="*/ 1528115 h 1583140"/>
              <a:gd name="connsiteX86" fmla="*/ 2994200 w 9662615"/>
              <a:gd name="connsiteY86" fmla="*/ 1537857 h 1583140"/>
              <a:gd name="connsiteX87" fmla="*/ 2862301 w 9662615"/>
              <a:gd name="connsiteY87" fmla="*/ 1544250 h 1583140"/>
              <a:gd name="connsiteX88" fmla="*/ 2766335 w 9662615"/>
              <a:gd name="connsiteY88" fmla="*/ 1527662 h 1583140"/>
              <a:gd name="connsiteX89" fmla="*/ 2757836 w 9662615"/>
              <a:gd name="connsiteY89" fmla="*/ 1531371 h 1583140"/>
              <a:gd name="connsiteX90" fmla="*/ 2691555 w 9662615"/>
              <a:gd name="connsiteY90" fmla="*/ 1530283 h 1583140"/>
              <a:gd name="connsiteX91" fmla="*/ 2491676 w 9662615"/>
              <a:gd name="connsiteY91" fmla="*/ 1500859 h 1583140"/>
              <a:gd name="connsiteX92" fmla="*/ 2378036 w 9662615"/>
              <a:gd name="connsiteY92" fmla="*/ 1520645 h 1583140"/>
              <a:gd name="connsiteX93" fmla="*/ 2284269 w 9662615"/>
              <a:gd name="connsiteY93" fmla="*/ 1503068 h 1583140"/>
              <a:gd name="connsiteX94" fmla="*/ 2207104 w 9662615"/>
              <a:gd name="connsiteY94" fmla="*/ 1508888 h 1583140"/>
              <a:gd name="connsiteX95" fmla="*/ 2149226 w 9662615"/>
              <a:gd name="connsiteY95" fmla="*/ 1523409 h 1583140"/>
              <a:gd name="connsiteX96" fmla="*/ 2084783 w 9662615"/>
              <a:gd name="connsiteY96" fmla="*/ 1524245 h 1583140"/>
              <a:gd name="connsiteX97" fmla="*/ 2070075 w 9662615"/>
              <a:gd name="connsiteY97" fmla="*/ 1511285 h 1583140"/>
              <a:gd name="connsiteX98" fmla="*/ 2001057 w 9662615"/>
              <a:gd name="connsiteY98" fmla="*/ 1516449 h 1583140"/>
              <a:gd name="connsiteX99" fmla="*/ 1896330 w 9662615"/>
              <a:gd name="connsiteY99" fmla="*/ 1525725 h 1583140"/>
              <a:gd name="connsiteX100" fmla="*/ 1835994 w 9662615"/>
              <a:gd name="connsiteY100" fmla="*/ 1527678 h 1583140"/>
              <a:gd name="connsiteX101" fmla="*/ 1671119 w 9662615"/>
              <a:gd name="connsiteY101" fmla="*/ 1536701 h 1583140"/>
              <a:gd name="connsiteX102" fmla="*/ 1601337 w 9662615"/>
              <a:gd name="connsiteY102" fmla="*/ 1548552 h 1583140"/>
              <a:gd name="connsiteX103" fmla="*/ 1407755 w 9662615"/>
              <a:gd name="connsiteY103" fmla="*/ 1571444 h 1583140"/>
              <a:gd name="connsiteX104" fmla="*/ 1271994 w 9662615"/>
              <a:gd name="connsiteY104" fmla="*/ 1579471 h 1583140"/>
              <a:gd name="connsiteX105" fmla="*/ 1249226 w 9662615"/>
              <a:gd name="connsiteY105" fmla="*/ 1583140 h 1583140"/>
              <a:gd name="connsiteX106" fmla="*/ 1217719 w 9662615"/>
              <a:gd name="connsiteY106" fmla="*/ 1580863 h 1583140"/>
              <a:gd name="connsiteX107" fmla="*/ 1091432 w 9662615"/>
              <a:gd name="connsiteY107" fmla="*/ 1571003 h 1583140"/>
              <a:gd name="connsiteX108" fmla="*/ 992039 w 9662615"/>
              <a:gd name="connsiteY108" fmla="*/ 1556662 h 1583140"/>
              <a:gd name="connsiteX109" fmla="*/ 868264 w 9662615"/>
              <a:gd name="connsiteY109" fmla="*/ 1566392 h 1583140"/>
              <a:gd name="connsiteX110" fmla="*/ 792765 w 9662615"/>
              <a:gd name="connsiteY110" fmla="*/ 1563102 h 1583140"/>
              <a:gd name="connsiteX111" fmla="*/ 669055 w 9662615"/>
              <a:gd name="connsiteY111" fmla="*/ 1543638 h 1583140"/>
              <a:gd name="connsiteX112" fmla="*/ 506152 w 9662615"/>
              <a:gd name="connsiteY112" fmla="*/ 1549124 h 1583140"/>
              <a:gd name="connsiteX113" fmla="*/ 472797 w 9662615"/>
              <a:gd name="connsiteY113" fmla="*/ 1568904 h 1583140"/>
              <a:gd name="connsiteX114" fmla="*/ 427864 w 9662615"/>
              <a:gd name="connsiteY114" fmla="*/ 1580848 h 1583140"/>
              <a:gd name="connsiteX115" fmla="*/ 408381 w 9662615"/>
              <a:gd name="connsiteY115" fmla="*/ 1552940 h 1583140"/>
              <a:gd name="connsiteX116" fmla="*/ 267163 w 9662615"/>
              <a:gd name="connsiteY116" fmla="*/ 1531913 h 1583140"/>
              <a:gd name="connsiteX117" fmla="*/ 196644 w 9662615"/>
              <a:gd name="connsiteY117" fmla="*/ 1524565 h 1583140"/>
              <a:gd name="connsiteX118" fmla="*/ 86819 w 9662615"/>
              <a:gd name="connsiteY118" fmla="*/ 1519517 h 1583140"/>
              <a:gd name="connsiteX119" fmla="*/ 53369 w 9662615"/>
              <a:gd name="connsiteY119" fmla="*/ 1516853 h 1583140"/>
              <a:gd name="connsiteX120" fmla="*/ 2359 w 9662615"/>
              <a:gd name="connsiteY120" fmla="*/ 1515247 h 1583140"/>
              <a:gd name="connsiteX121" fmla="*/ 0 w 9662615"/>
              <a:gd name="connsiteY121" fmla="*/ 1514932 h 1583140"/>
              <a:gd name="connsiteX122" fmla="*/ 0 w 9662615"/>
              <a:gd name="connsiteY122" fmla="*/ 0 h 1583140"/>
              <a:gd name="connsiteX0" fmla="*/ 0 w 9662615"/>
              <a:gd name="connsiteY0" fmla="*/ 0 h 1587534"/>
              <a:gd name="connsiteX1" fmla="*/ 9662615 w 9662615"/>
              <a:gd name="connsiteY1" fmla="*/ 0 h 1587534"/>
              <a:gd name="connsiteX2" fmla="*/ 9662615 w 9662615"/>
              <a:gd name="connsiteY2" fmla="*/ 1280346 h 1587534"/>
              <a:gd name="connsiteX3" fmla="*/ 9658420 w 9662615"/>
              <a:gd name="connsiteY3" fmla="*/ 1280106 h 1587534"/>
              <a:gd name="connsiteX4" fmla="*/ 9469546 w 9662615"/>
              <a:gd name="connsiteY4" fmla="*/ 1289837 h 1587534"/>
              <a:gd name="connsiteX5" fmla="*/ 9385895 w 9662615"/>
              <a:gd name="connsiteY5" fmla="*/ 1269203 h 1587534"/>
              <a:gd name="connsiteX6" fmla="*/ 9144767 w 9662615"/>
              <a:gd name="connsiteY6" fmla="*/ 1264120 h 1587534"/>
              <a:gd name="connsiteX7" fmla="*/ 8837252 w 9662615"/>
              <a:gd name="connsiteY7" fmla="*/ 1350515 h 1587534"/>
              <a:gd name="connsiteX8" fmla="*/ 8705466 w 9662615"/>
              <a:gd name="connsiteY8" fmla="*/ 1342419 h 1587534"/>
              <a:gd name="connsiteX9" fmla="*/ 8652221 w 9662615"/>
              <a:gd name="connsiteY9" fmla="*/ 1326906 h 1587534"/>
              <a:gd name="connsiteX10" fmla="*/ 8632312 w 9662615"/>
              <a:gd name="connsiteY10" fmla="*/ 1326025 h 1587534"/>
              <a:gd name="connsiteX11" fmla="*/ 8591582 w 9662615"/>
              <a:gd name="connsiteY11" fmla="*/ 1341666 h 1587534"/>
              <a:gd name="connsiteX12" fmla="*/ 8537336 w 9662615"/>
              <a:gd name="connsiteY12" fmla="*/ 1341684 h 1587534"/>
              <a:gd name="connsiteX13" fmla="*/ 8472508 w 9662615"/>
              <a:gd name="connsiteY13" fmla="*/ 1363109 h 1587534"/>
              <a:gd name="connsiteX14" fmla="*/ 8258477 w 9662615"/>
              <a:gd name="connsiteY14" fmla="*/ 1370666 h 1587534"/>
              <a:gd name="connsiteX15" fmla="*/ 8197961 w 9662615"/>
              <a:gd name="connsiteY15" fmla="*/ 1392804 h 1587534"/>
              <a:gd name="connsiteX16" fmla="*/ 8171196 w 9662615"/>
              <a:gd name="connsiteY16" fmla="*/ 1397216 h 1587534"/>
              <a:gd name="connsiteX17" fmla="*/ 8127667 w 9662615"/>
              <a:gd name="connsiteY17" fmla="*/ 1418254 h 1587534"/>
              <a:gd name="connsiteX18" fmla="*/ 7974579 w 9662615"/>
              <a:gd name="connsiteY18" fmla="*/ 1383439 h 1587534"/>
              <a:gd name="connsiteX19" fmla="*/ 7768351 w 9662615"/>
              <a:gd name="connsiteY19" fmla="*/ 1395051 h 1587534"/>
              <a:gd name="connsiteX20" fmla="*/ 7635985 w 9662615"/>
              <a:gd name="connsiteY20" fmla="*/ 1386363 h 1587534"/>
              <a:gd name="connsiteX21" fmla="*/ 7466069 w 9662615"/>
              <a:gd name="connsiteY21" fmla="*/ 1377654 h 1587534"/>
              <a:gd name="connsiteX22" fmla="*/ 7355642 w 9662615"/>
              <a:gd name="connsiteY22" fmla="*/ 1407761 h 1587534"/>
              <a:gd name="connsiteX23" fmla="*/ 7151610 w 9662615"/>
              <a:gd name="connsiteY23" fmla="*/ 1397856 h 1587534"/>
              <a:gd name="connsiteX24" fmla="*/ 7082147 w 9662615"/>
              <a:gd name="connsiteY24" fmla="*/ 1406113 h 1587534"/>
              <a:gd name="connsiteX25" fmla="*/ 7014958 w 9662615"/>
              <a:gd name="connsiteY25" fmla="*/ 1396883 h 1587534"/>
              <a:gd name="connsiteX26" fmla="*/ 6907567 w 9662615"/>
              <a:gd name="connsiteY26" fmla="*/ 1419149 h 1587534"/>
              <a:gd name="connsiteX27" fmla="*/ 6748428 w 9662615"/>
              <a:gd name="connsiteY27" fmla="*/ 1420308 h 1587534"/>
              <a:gd name="connsiteX28" fmla="*/ 6654257 w 9662615"/>
              <a:gd name="connsiteY28" fmla="*/ 1424143 h 1587534"/>
              <a:gd name="connsiteX29" fmla="*/ 6620123 w 9662615"/>
              <a:gd name="connsiteY29" fmla="*/ 1430535 h 1587534"/>
              <a:gd name="connsiteX30" fmla="*/ 6571355 w 9662615"/>
              <a:gd name="connsiteY30" fmla="*/ 1436144 h 1587534"/>
              <a:gd name="connsiteX31" fmla="*/ 6486557 w 9662615"/>
              <a:gd name="connsiteY31" fmla="*/ 1449861 h 1587534"/>
              <a:gd name="connsiteX32" fmla="*/ 6370419 w 9662615"/>
              <a:gd name="connsiteY32" fmla="*/ 1461649 h 1587534"/>
              <a:gd name="connsiteX33" fmla="*/ 6278839 w 9662615"/>
              <a:gd name="connsiteY33" fmla="*/ 1449160 h 1587534"/>
              <a:gd name="connsiteX34" fmla="*/ 6272455 w 9662615"/>
              <a:gd name="connsiteY34" fmla="*/ 1453191 h 1587534"/>
              <a:gd name="connsiteX35" fmla="*/ 6212659 w 9662615"/>
              <a:gd name="connsiteY35" fmla="*/ 1454850 h 1587534"/>
              <a:gd name="connsiteX36" fmla="*/ 6069317 w 9662615"/>
              <a:gd name="connsiteY36" fmla="*/ 1445838 h 1587534"/>
              <a:gd name="connsiteX37" fmla="*/ 5878477 w 9662615"/>
              <a:gd name="connsiteY37" fmla="*/ 1439180 h 1587534"/>
              <a:gd name="connsiteX38" fmla="*/ 5838387 w 9662615"/>
              <a:gd name="connsiteY38" fmla="*/ 1444679 h 1587534"/>
              <a:gd name="connsiteX39" fmla="*/ 5771136 w 9662615"/>
              <a:gd name="connsiteY39" fmla="*/ 1453639 h 1587534"/>
              <a:gd name="connsiteX40" fmla="*/ 5724081 w 9662615"/>
              <a:gd name="connsiteY40" fmla="*/ 1470431 h 1587534"/>
              <a:gd name="connsiteX41" fmla="*/ 5666577 w 9662615"/>
              <a:gd name="connsiteY41" fmla="*/ 1473921 h 1587534"/>
              <a:gd name="connsiteX42" fmla="*/ 5649068 w 9662615"/>
              <a:gd name="connsiteY42" fmla="*/ 1461676 h 1587534"/>
              <a:gd name="connsiteX43" fmla="*/ 5588902 w 9662615"/>
              <a:gd name="connsiteY43" fmla="*/ 1469647 h 1587534"/>
              <a:gd name="connsiteX44" fmla="*/ 5498090 w 9662615"/>
              <a:gd name="connsiteY44" fmla="*/ 1483173 h 1587534"/>
              <a:gd name="connsiteX45" fmla="*/ 5444641 w 9662615"/>
              <a:gd name="connsiteY45" fmla="*/ 1487602 h 1587534"/>
              <a:gd name="connsiteX46" fmla="*/ 5299812 w 9662615"/>
              <a:gd name="connsiteY46" fmla="*/ 1503362 h 1587534"/>
              <a:gd name="connsiteX47" fmla="*/ 5213947 w 9662615"/>
              <a:gd name="connsiteY47" fmla="*/ 1516637 h 1587534"/>
              <a:gd name="connsiteX48" fmla="*/ 5090342 w 9662615"/>
              <a:gd name="connsiteY48" fmla="*/ 1546680 h 1587534"/>
              <a:gd name="connsiteX49" fmla="*/ 5082104 w 9662615"/>
              <a:gd name="connsiteY49" fmla="*/ 1547781 h 1587534"/>
              <a:gd name="connsiteX50" fmla="*/ 5059484 w 9662615"/>
              <a:gd name="connsiteY50" fmla="*/ 1546802 h 1587534"/>
              <a:gd name="connsiteX51" fmla="*/ 5050958 w 9662615"/>
              <a:gd name="connsiteY51" fmla="*/ 1545776 h 1587534"/>
              <a:gd name="connsiteX52" fmla="*/ 5038524 w 9662615"/>
              <a:gd name="connsiteY52" fmla="*/ 1545675 h 1587534"/>
              <a:gd name="connsiteX53" fmla="*/ 5038223 w 9662615"/>
              <a:gd name="connsiteY53" fmla="*/ 1545881 h 1587534"/>
              <a:gd name="connsiteX54" fmla="*/ 5026564 w 9662615"/>
              <a:gd name="connsiteY54" fmla="*/ 1545376 h 1587534"/>
              <a:gd name="connsiteX55" fmla="*/ 4969433 w 9662615"/>
              <a:gd name="connsiteY55" fmla="*/ 1540263 h 1587534"/>
              <a:gd name="connsiteX56" fmla="*/ 4894799 w 9662615"/>
              <a:gd name="connsiteY56" fmla="*/ 1559476 h 1587534"/>
              <a:gd name="connsiteX57" fmla="*/ 4863775 w 9662615"/>
              <a:gd name="connsiteY57" fmla="*/ 1562633 h 1587534"/>
              <a:gd name="connsiteX58" fmla="*/ 4847242 w 9662615"/>
              <a:gd name="connsiteY58" fmla="*/ 1565435 h 1587534"/>
              <a:gd name="connsiteX59" fmla="*/ 4830335 w 9662615"/>
              <a:gd name="connsiteY59" fmla="*/ 1587534 h 1587534"/>
              <a:gd name="connsiteX60" fmla="*/ 4791466 w 9662615"/>
              <a:gd name="connsiteY60" fmla="*/ 1561324 h 1587534"/>
              <a:gd name="connsiteX61" fmla="*/ 4784247 w 9662615"/>
              <a:gd name="connsiteY61" fmla="*/ 1562342 h 1587534"/>
              <a:gd name="connsiteX62" fmla="*/ 4748477 w 9662615"/>
              <a:gd name="connsiteY62" fmla="*/ 1556925 h 1587534"/>
              <a:gd name="connsiteX63" fmla="*/ 4730033 w 9662615"/>
              <a:gd name="connsiteY63" fmla="*/ 1555274 h 1587534"/>
              <a:gd name="connsiteX64" fmla="*/ 4724747 w 9662615"/>
              <a:gd name="connsiteY64" fmla="*/ 1552439 h 1587534"/>
              <a:gd name="connsiteX65" fmla="*/ 4697562 w 9662615"/>
              <a:gd name="connsiteY65" fmla="*/ 1551206 h 1587534"/>
              <a:gd name="connsiteX66" fmla="*/ 4694469 w 9662615"/>
              <a:gd name="connsiteY66" fmla="*/ 1551958 h 1587534"/>
              <a:gd name="connsiteX67" fmla="*/ 4671940 w 9662615"/>
              <a:gd name="connsiteY67" fmla="*/ 1547617 h 1587534"/>
              <a:gd name="connsiteX68" fmla="*/ 4589320 w 9662615"/>
              <a:gd name="connsiteY68" fmla="*/ 1534660 h 1587534"/>
              <a:gd name="connsiteX69" fmla="*/ 4422155 w 9662615"/>
              <a:gd name="connsiteY69" fmla="*/ 1542059 h 1587534"/>
              <a:gd name="connsiteX70" fmla="*/ 4221826 w 9662615"/>
              <a:gd name="connsiteY70" fmla="*/ 1508923 h 1587534"/>
              <a:gd name="connsiteX71" fmla="*/ 4096601 w 9662615"/>
              <a:gd name="connsiteY71" fmla="*/ 1521563 h 1587534"/>
              <a:gd name="connsiteX72" fmla="*/ 3970635 w 9662615"/>
              <a:gd name="connsiteY72" fmla="*/ 1544815 h 1587534"/>
              <a:gd name="connsiteX73" fmla="*/ 3833906 w 9662615"/>
              <a:gd name="connsiteY73" fmla="*/ 1516637 h 1587534"/>
              <a:gd name="connsiteX74" fmla="*/ 3696258 w 9662615"/>
              <a:gd name="connsiteY74" fmla="*/ 1537563 h 1587534"/>
              <a:gd name="connsiteX75" fmla="*/ 3594070 w 9662615"/>
              <a:gd name="connsiteY75" fmla="*/ 1509422 h 1587534"/>
              <a:gd name="connsiteX76" fmla="*/ 3565233 w 9662615"/>
              <a:gd name="connsiteY76" fmla="*/ 1515122 h 1587534"/>
              <a:gd name="connsiteX77" fmla="*/ 3560267 w 9662615"/>
              <a:gd name="connsiteY77" fmla="*/ 1516288 h 1587534"/>
              <a:gd name="connsiteX78" fmla="*/ 3540258 w 9662615"/>
              <a:gd name="connsiteY78" fmla="*/ 1516976 h 1587534"/>
              <a:gd name="connsiteX79" fmla="*/ 3534780 w 9662615"/>
              <a:gd name="connsiteY79" fmla="*/ 1522141 h 1587534"/>
              <a:gd name="connsiteX80" fmla="*/ 3504783 w 9662615"/>
              <a:gd name="connsiteY80" fmla="*/ 1526739 h 1587534"/>
              <a:gd name="connsiteX81" fmla="*/ 3430805 w 9662615"/>
              <a:gd name="connsiteY81" fmla="*/ 1542521 h 1587534"/>
              <a:gd name="connsiteX82" fmla="*/ 3292707 w 9662615"/>
              <a:gd name="connsiteY82" fmla="*/ 1520490 h 1587534"/>
              <a:gd name="connsiteX83" fmla="*/ 3187872 w 9662615"/>
              <a:gd name="connsiteY83" fmla="*/ 1519991 h 1587534"/>
              <a:gd name="connsiteX84" fmla="*/ 3148026 w 9662615"/>
              <a:gd name="connsiteY84" fmla="*/ 1524777 h 1587534"/>
              <a:gd name="connsiteX85" fmla="*/ 3092394 w 9662615"/>
              <a:gd name="connsiteY85" fmla="*/ 1528115 h 1587534"/>
              <a:gd name="connsiteX86" fmla="*/ 2994200 w 9662615"/>
              <a:gd name="connsiteY86" fmla="*/ 1537857 h 1587534"/>
              <a:gd name="connsiteX87" fmla="*/ 2862301 w 9662615"/>
              <a:gd name="connsiteY87" fmla="*/ 1544250 h 1587534"/>
              <a:gd name="connsiteX88" fmla="*/ 2766335 w 9662615"/>
              <a:gd name="connsiteY88" fmla="*/ 1527662 h 1587534"/>
              <a:gd name="connsiteX89" fmla="*/ 2757836 w 9662615"/>
              <a:gd name="connsiteY89" fmla="*/ 1531371 h 1587534"/>
              <a:gd name="connsiteX90" fmla="*/ 2691555 w 9662615"/>
              <a:gd name="connsiteY90" fmla="*/ 1530283 h 1587534"/>
              <a:gd name="connsiteX91" fmla="*/ 2491676 w 9662615"/>
              <a:gd name="connsiteY91" fmla="*/ 1500859 h 1587534"/>
              <a:gd name="connsiteX92" fmla="*/ 2378036 w 9662615"/>
              <a:gd name="connsiteY92" fmla="*/ 1520645 h 1587534"/>
              <a:gd name="connsiteX93" fmla="*/ 2284269 w 9662615"/>
              <a:gd name="connsiteY93" fmla="*/ 1503068 h 1587534"/>
              <a:gd name="connsiteX94" fmla="*/ 2207104 w 9662615"/>
              <a:gd name="connsiteY94" fmla="*/ 1508888 h 1587534"/>
              <a:gd name="connsiteX95" fmla="*/ 2149226 w 9662615"/>
              <a:gd name="connsiteY95" fmla="*/ 1523409 h 1587534"/>
              <a:gd name="connsiteX96" fmla="*/ 2084783 w 9662615"/>
              <a:gd name="connsiteY96" fmla="*/ 1524245 h 1587534"/>
              <a:gd name="connsiteX97" fmla="*/ 2070075 w 9662615"/>
              <a:gd name="connsiteY97" fmla="*/ 1511285 h 1587534"/>
              <a:gd name="connsiteX98" fmla="*/ 2001057 w 9662615"/>
              <a:gd name="connsiteY98" fmla="*/ 1516449 h 1587534"/>
              <a:gd name="connsiteX99" fmla="*/ 1896330 w 9662615"/>
              <a:gd name="connsiteY99" fmla="*/ 1525725 h 1587534"/>
              <a:gd name="connsiteX100" fmla="*/ 1835994 w 9662615"/>
              <a:gd name="connsiteY100" fmla="*/ 1527678 h 1587534"/>
              <a:gd name="connsiteX101" fmla="*/ 1671119 w 9662615"/>
              <a:gd name="connsiteY101" fmla="*/ 1536701 h 1587534"/>
              <a:gd name="connsiteX102" fmla="*/ 1601337 w 9662615"/>
              <a:gd name="connsiteY102" fmla="*/ 1548552 h 1587534"/>
              <a:gd name="connsiteX103" fmla="*/ 1407755 w 9662615"/>
              <a:gd name="connsiteY103" fmla="*/ 1571444 h 1587534"/>
              <a:gd name="connsiteX104" fmla="*/ 1271994 w 9662615"/>
              <a:gd name="connsiteY104" fmla="*/ 1579471 h 1587534"/>
              <a:gd name="connsiteX105" fmla="*/ 1249226 w 9662615"/>
              <a:gd name="connsiteY105" fmla="*/ 1583140 h 1587534"/>
              <a:gd name="connsiteX106" fmla="*/ 1217719 w 9662615"/>
              <a:gd name="connsiteY106" fmla="*/ 1580863 h 1587534"/>
              <a:gd name="connsiteX107" fmla="*/ 1091432 w 9662615"/>
              <a:gd name="connsiteY107" fmla="*/ 1571003 h 1587534"/>
              <a:gd name="connsiteX108" fmla="*/ 992039 w 9662615"/>
              <a:gd name="connsiteY108" fmla="*/ 1556662 h 1587534"/>
              <a:gd name="connsiteX109" fmla="*/ 868264 w 9662615"/>
              <a:gd name="connsiteY109" fmla="*/ 1566392 h 1587534"/>
              <a:gd name="connsiteX110" fmla="*/ 792765 w 9662615"/>
              <a:gd name="connsiteY110" fmla="*/ 1563102 h 1587534"/>
              <a:gd name="connsiteX111" fmla="*/ 669055 w 9662615"/>
              <a:gd name="connsiteY111" fmla="*/ 1543638 h 1587534"/>
              <a:gd name="connsiteX112" fmla="*/ 506152 w 9662615"/>
              <a:gd name="connsiteY112" fmla="*/ 1549124 h 1587534"/>
              <a:gd name="connsiteX113" fmla="*/ 472797 w 9662615"/>
              <a:gd name="connsiteY113" fmla="*/ 1568904 h 1587534"/>
              <a:gd name="connsiteX114" fmla="*/ 427864 w 9662615"/>
              <a:gd name="connsiteY114" fmla="*/ 1580848 h 1587534"/>
              <a:gd name="connsiteX115" fmla="*/ 408381 w 9662615"/>
              <a:gd name="connsiteY115" fmla="*/ 1552940 h 1587534"/>
              <a:gd name="connsiteX116" fmla="*/ 267163 w 9662615"/>
              <a:gd name="connsiteY116" fmla="*/ 1531913 h 1587534"/>
              <a:gd name="connsiteX117" fmla="*/ 196644 w 9662615"/>
              <a:gd name="connsiteY117" fmla="*/ 1524565 h 1587534"/>
              <a:gd name="connsiteX118" fmla="*/ 86819 w 9662615"/>
              <a:gd name="connsiteY118" fmla="*/ 1519517 h 1587534"/>
              <a:gd name="connsiteX119" fmla="*/ 53369 w 9662615"/>
              <a:gd name="connsiteY119" fmla="*/ 1516853 h 1587534"/>
              <a:gd name="connsiteX120" fmla="*/ 2359 w 9662615"/>
              <a:gd name="connsiteY120" fmla="*/ 1515247 h 1587534"/>
              <a:gd name="connsiteX121" fmla="*/ 0 w 9662615"/>
              <a:gd name="connsiteY121" fmla="*/ 1514932 h 1587534"/>
              <a:gd name="connsiteX122" fmla="*/ 0 w 9662615"/>
              <a:gd name="connsiteY122" fmla="*/ 0 h 1587534"/>
              <a:gd name="connsiteX0" fmla="*/ 0 w 9662615"/>
              <a:gd name="connsiteY0" fmla="*/ 0 h 1587534"/>
              <a:gd name="connsiteX1" fmla="*/ 9662615 w 9662615"/>
              <a:gd name="connsiteY1" fmla="*/ 0 h 1587534"/>
              <a:gd name="connsiteX2" fmla="*/ 9662615 w 9662615"/>
              <a:gd name="connsiteY2" fmla="*/ 1280346 h 1587534"/>
              <a:gd name="connsiteX3" fmla="*/ 9658420 w 9662615"/>
              <a:gd name="connsiteY3" fmla="*/ 1280106 h 1587534"/>
              <a:gd name="connsiteX4" fmla="*/ 9469546 w 9662615"/>
              <a:gd name="connsiteY4" fmla="*/ 1289837 h 1587534"/>
              <a:gd name="connsiteX5" fmla="*/ 9385895 w 9662615"/>
              <a:gd name="connsiteY5" fmla="*/ 1269203 h 1587534"/>
              <a:gd name="connsiteX6" fmla="*/ 9144767 w 9662615"/>
              <a:gd name="connsiteY6" fmla="*/ 1264120 h 1587534"/>
              <a:gd name="connsiteX7" fmla="*/ 8837252 w 9662615"/>
              <a:gd name="connsiteY7" fmla="*/ 1350515 h 1587534"/>
              <a:gd name="connsiteX8" fmla="*/ 8705466 w 9662615"/>
              <a:gd name="connsiteY8" fmla="*/ 1342419 h 1587534"/>
              <a:gd name="connsiteX9" fmla="*/ 8652221 w 9662615"/>
              <a:gd name="connsiteY9" fmla="*/ 1326906 h 1587534"/>
              <a:gd name="connsiteX10" fmla="*/ 8632312 w 9662615"/>
              <a:gd name="connsiteY10" fmla="*/ 1326025 h 1587534"/>
              <a:gd name="connsiteX11" fmla="*/ 8591582 w 9662615"/>
              <a:gd name="connsiteY11" fmla="*/ 1341666 h 1587534"/>
              <a:gd name="connsiteX12" fmla="*/ 8537336 w 9662615"/>
              <a:gd name="connsiteY12" fmla="*/ 1341684 h 1587534"/>
              <a:gd name="connsiteX13" fmla="*/ 8472508 w 9662615"/>
              <a:gd name="connsiteY13" fmla="*/ 1363109 h 1587534"/>
              <a:gd name="connsiteX14" fmla="*/ 8258477 w 9662615"/>
              <a:gd name="connsiteY14" fmla="*/ 1370666 h 1587534"/>
              <a:gd name="connsiteX15" fmla="*/ 8197961 w 9662615"/>
              <a:gd name="connsiteY15" fmla="*/ 1392804 h 1587534"/>
              <a:gd name="connsiteX16" fmla="*/ 8171196 w 9662615"/>
              <a:gd name="connsiteY16" fmla="*/ 1397216 h 1587534"/>
              <a:gd name="connsiteX17" fmla="*/ 8127667 w 9662615"/>
              <a:gd name="connsiteY17" fmla="*/ 1418254 h 1587534"/>
              <a:gd name="connsiteX18" fmla="*/ 7974579 w 9662615"/>
              <a:gd name="connsiteY18" fmla="*/ 1383439 h 1587534"/>
              <a:gd name="connsiteX19" fmla="*/ 7768351 w 9662615"/>
              <a:gd name="connsiteY19" fmla="*/ 1395051 h 1587534"/>
              <a:gd name="connsiteX20" fmla="*/ 7635985 w 9662615"/>
              <a:gd name="connsiteY20" fmla="*/ 1386363 h 1587534"/>
              <a:gd name="connsiteX21" fmla="*/ 7466069 w 9662615"/>
              <a:gd name="connsiteY21" fmla="*/ 1377654 h 1587534"/>
              <a:gd name="connsiteX22" fmla="*/ 7355642 w 9662615"/>
              <a:gd name="connsiteY22" fmla="*/ 1407761 h 1587534"/>
              <a:gd name="connsiteX23" fmla="*/ 7151610 w 9662615"/>
              <a:gd name="connsiteY23" fmla="*/ 1397856 h 1587534"/>
              <a:gd name="connsiteX24" fmla="*/ 7082147 w 9662615"/>
              <a:gd name="connsiteY24" fmla="*/ 1406113 h 1587534"/>
              <a:gd name="connsiteX25" fmla="*/ 7014958 w 9662615"/>
              <a:gd name="connsiteY25" fmla="*/ 1396883 h 1587534"/>
              <a:gd name="connsiteX26" fmla="*/ 6907567 w 9662615"/>
              <a:gd name="connsiteY26" fmla="*/ 1419149 h 1587534"/>
              <a:gd name="connsiteX27" fmla="*/ 6748428 w 9662615"/>
              <a:gd name="connsiteY27" fmla="*/ 1420308 h 1587534"/>
              <a:gd name="connsiteX28" fmla="*/ 6654257 w 9662615"/>
              <a:gd name="connsiteY28" fmla="*/ 1424143 h 1587534"/>
              <a:gd name="connsiteX29" fmla="*/ 6620123 w 9662615"/>
              <a:gd name="connsiteY29" fmla="*/ 1430535 h 1587534"/>
              <a:gd name="connsiteX30" fmla="*/ 6571355 w 9662615"/>
              <a:gd name="connsiteY30" fmla="*/ 1436144 h 1587534"/>
              <a:gd name="connsiteX31" fmla="*/ 6486557 w 9662615"/>
              <a:gd name="connsiteY31" fmla="*/ 1449861 h 1587534"/>
              <a:gd name="connsiteX32" fmla="*/ 6370419 w 9662615"/>
              <a:gd name="connsiteY32" fmla="*/ 1461649 h 1587534"/>
              <a:gd name="connsiteX33" fmla="*/ 6278839 w 9662615"/>
              <a:gd name="connsiteY33" fmla="*/ 1449160 h 1587534"/>
              <a:gd name="connsiteX34" fmla="*/ 6272455 w 9662615"/>
              <a:gd name="connsiteY34" fmla="*/ 1453191 h 1587534"/>
              <a:gd name="connsiteX35" fmla="*/ 6212659 w 9662615"/>
              <a:gd name="connsiteY35" fmla="*/ 1454850 h 1587534"/>
              <a:gd name="connsiteX36" fmla="*/ 6069317 w 9662615"/>
              <a:gd name="connsiteY36" fmla="*/ 1445838 h 1587534"/>
              <a:gd name="connsiteX37" fmla="*/ 5878477 w 9662615"/>
              <a:gd name="connsiteY37" fmla="*/ 1439180 h 1587534"/>
              <a:gd name="connsiteX38" fmla="*/ 5838387 w 9662615"/>
              <a:gd name="connsiteY38" fmla="*/ 1444679 h 1587534"/>
              <a:gd name="connsiteX39" fmla="*/ 5771136 w 9662615"/>
              <a:gd name="connsiteY39" fmla="*/ 1453639 h 1587534"/>
              <a:gd name="connsiteX40" fmla="*/ 5724081 w 9662615"/>
              <a:gd name="connsiteY40" fmla="*/ 1470431 h 1587534"/>
              <a:gd name="connsiteX41" fmla="*/ 5666577 w 9662615"/>
              <a:gd name="connsiteY41" fmla="*/ 1473921 h 1587534"/>
              <a:gd name="connsiteX42" fmla="*/ 5649068 w 9662615"/>
              <a:gd name="connsiteY42" fmla="*/ 1461676 h 1587534"/>
              <a:gd name="connsiteX43" fmla="*/ 5588902 w 9662615"/>
              <a:gd name="connsiteY43" fmla="*/ 1469647 h 1587534"/>
              <a:gd name="connsiteX44" fmla="*/ 5498090 w 9662615"/>
              <a:gd name="connsiteY44" fmla="*/ 1483173 h 1587534"/>
              <a:gd name="connsiteX45" fmla="*/ 5444641 w 9662615"/>
              <a:gd name="connsiteY45" fmla="*/ 1487602 h 1587534"/>
              <a:gd name="connsiteX46" fmla="*/ 5299812 w 9662615"/>
              <a:gd name="connsiteY46" fmla="*/ 1503362 h 1587534"/>
              <a:gd name="connsiteX47" fmla="*/ 5213947 w 9662615"/>
              <a:gd name="connsiteY47" fmla="*/ 1516637 h 1587534"/>
              <a:gd name="connsiteX48" fmla="*/ 5090342 w 9662615"/>
              <a:gd name="connsiteY48" fmla="*/ 1546680 h 1587534"/>
              <a:gd name="connsiteX49" fmla="*/ 5082104 w 9662615"/>
              <a:gd name="connsiteY49" fmla="*/ 1547781 h 1587534"/>
              <a:gd name="connsiteX50" fmla="*/ 5059484 w 9662615"/>
              <a:gd name="connsiteY50" fmla="*/ 1546802 h 1587534"/>
              <a:gd name="connsiteX51" fmla="*/ 5050958 w 9662615"/>
              <a:gd name="connsiteY51" fmla="*/ 1545776 h 1587534"/>
              <a:gd name="connsiteX52" fmla="*/ 5038524 w 9662615"/>
              <a:gd name="connsiteY52" fmla="*/ 1545675 h 1587534"/>
              <a:gd name="connsiteX53" fmla="*/ 5038223 w 9662615"/>
              <a:gd name="connsiteY53" fmla="*/ 1545881 h 1587534"/>
              <a:gd name="connsiteX54" fmla="*/ 5026564 w 9662615"/>
              <a:gd name="connsiteY54" fmla="*/ 1545376 h 1587534"/>
              <a:gd name="connsiteX55" fmla="*/ 4969433 w 9662615"/>
              <a:gd name="connsiteY55" fmla="*/ 1540263 h 1587534"/>
              <a:gd name="connsiteX56" fmla="*/ 4894799 w 9662615"/>
              <a:gd name="connsiteY56" fmla="*/ 1559476 h 1587534"/>
              <a:gd name="connsiteX57" fmla="*/ 4863775 w 9662615"/>
              <a:gd name="connsiteY57" fmla="*/ 1562633 h 1587534"/>
              <a:gd name="connsiteX58" fmla="*/ 4847242 w 9662615"/>
              <a:gd name="connsiteY58" fmla="*/ 1565435 h 1587534"/>
              <a:gd name="connsiteX59" fmla="*/ 4830335 w 9662615"/>
              <a:gd name="connsiteY59" fmla="*/ 1587534 h 1587534"/>
              <a:gd name="connsiteX60" fmla="*/ 4791466 w 9662615"/>
              <a:gd name="connsiteY60" fmla="*/ 1561324 h 1587534"/>
              <a:gd name="connsiteX61" fmla="*/ 4784247 w 9662615"/>
              <a:gd name="connsiteY61" fmla="*/ 1562342 h 1587534"/>
              <a:gd name="connsiteX62" fmla="*/ 4748477 w 9662615"/>
              <a:gd name="connsiteY62" fmla="*/ 1556925 h 1587534"/>
              <a:gd name="connsiteX63" fmla="*/ 4730033 w 9662615"/>
              <a:gd name="connsiteY63" fmla="*/ 1555274 h 1587534"/>
              <a:gd name="connsiteX64" fmla="*/ 4724747 w 9662615"/>
              <a:gd name="connsiteY64" fmla="*/ 1552439 h 1587534"/>
              <a:gd name="connsiteX65" fmla="*/ 4697562 w 9662615"/>
              <a:gd name="connsiteY65" fmla="*/ 1551206 h 1587534"/>
              <a:gd name="connsiteX66" fmla="*/ 4694469 w 9662615"/>
              <a:gd name="connsiteY66" fmla="*/ 1551958 h 1587534"/>
              <a:gd name="connsiteX67" fmla="*/ 4671940 w 9662615"/>
              <a:gd name="connsiteY67" fmla="*/ 1547617 h 1587534"/>
              <a:gd name="connsiteX68" fmla="*/ 4541612 w 9662615"/>
              <a:gd name="connsiteY68" fmla="*/ 1545262 h 1587534"/>
              <a:gd name="connsiteX69" fmla="*/ 4422155 w 9662615"/>
              <a:gd name="connsiteY69" fmla="*/ 1542059 h 1587534"/>
              <a:gd name="connsiteX70" fmla="*/ 4221826 w 9662615"/>
              <a:gd name="connsiteY70" fmla="*/ 1508923 h 1587534"/>
              <a:gd name="connsiteX71" fmla="*/ 4096601 w 9662615"/>
              <a:gd name="connsiteY71" fmla="*/ 1521563 h 1587534"/>
              <a:gd name="connsiteX72" fmla="*/ 3970635 w 9662615"/>
              <a:gd name="connsiteY72" fmla="*/ 1544815 h 1587534"/>
              <a:gd name="connsiteX73" fmla="*/ 3833906 w 9662615"/>
              <a:gd name="connsiteY73" fmla="*/ 1516637 h 1587534"/>
              <a:gd name="connsiteX74" fmla="*/ 3696258 w 9662615"/>
              <a:gd name="connsiteY74" fmla="*/ 1537563 h 1587534"/>
              <a:gd name="connsiteX75" fmla="*/ 3594070 w 9662615"/>
              <a:gd name="connsiteY75" fmla="*/ 1509422 h 1587534"/>
              <a:gd name="connsiteX76" fmla="*/ 3565233 w 9662615"/>
              <a:gd name="connsiteY76" fmla="*/ 1515122 h 1587534"/>
              <a:gd name="connsiteX77" fmla="*/ 3560267 w 9662615"/>
              <a:gd name="connsiteY77" fmla="*/ 1516288 h 1587534"/>
              <a:gd name="connsiteX78" fmla="*/ 3540258 w 9662615"/>
              <a:gd name="connsiteY78" fmla="*/ 1516976 h 1587534"/>
              <a:gd name="connsiteX79" fmla="*/ 3534780 w 9662615"/>
              <a:gd name="connsiteY79" fmla="*/ 1522141 h 1587534"/>
              <a:gd name="connsiteX80" fmla="*/ 3504783 w 9662615"/>
              <a:gd name="connsiteY80" fmla="*/ 1526739 h 1587534"/>
              <a:gd name="connsiteX81" fmla="*/ 3430805 w 9662615"/>
              <a:gd name="connsiteY81" fmla="*/ 1542521 h 1587534"/>
              <a:gd name="connsiteX82" fmla="*/ 3292707 w 9662615"/>
              <a:gd name="connsiteY82" fmla="*/ 1520490 h 1587534"/>
              <a:gd name="connsiteX83" fmla="*/ 3187872 w 9662615"/>
              <a:gd name="connsiteY83" fmla="*/ 1519991 h 1587534"/>
              <a:gd name="connsiteX84" fmla="*/ 3148026 w 9662615"/>
              <a:gd name="connsiteY84" fmla="*/ 1524777 h 1587534"/>
              <a:gd name="connsiteX85" fmla="*/ 3092394 w 9662615"/>
              <a:gd name="connsiteY85" fmla="*/ 1528115 h 1587534"/>
              <a:gd name="connsiteX86" fmla="*/ 2994200 w 9662615"/>
              <a:gd name="connsiteY86" fmla="*/ 1537857 h 1587534"/>
              <a:gd name="connsiteX87" fmla="*/ 2862301 w 9662615"/>
              <a:gd name="connsiteY87" fmla="*/ 1544250 h 1587534"/>
              <a:gd name="connsiteX88" fmla="*/ 2766335 w 9662615"/>
              <a:gd name="connsiteY88" fmla="*/ 1527662 h 1587534"/>
              <a:gd name="connsiteX89" fmla="*/ 2757836 w 9662615"/>
              <a:gd name="connsiteY89" fmla="*/ 1531371 h 1587534"/>
              <a:gd name="connsiteX90" fmla="*/ 2691555 w 9662615"/>
              <a:gd name="connsiteY90" fmla="*/ 1530283 h 1587534"/>
              <a:gd name="connsiteX91" fmla="*/ 2491676 w 9662615"/>
              <a:gd name="connsiteY91" fmla="*/ 1500859 h 1587534"/>
              <a:gd name="connsiteX92" fmla="*/ 2378036 w 9662615"/>
              <a:gd name="connsiteY92" fmla="*/ 1520645 h 1587534"/>
              <a:gd name="connsiteX93" fmla="*/ 2284269 w 9662615"/>
              <a:gd name="connsiteY93" fmla="*/ 1503068 h 1587534"/>
              <a:gd name="connsiteX94" fmla="*/ 2207104 w 9662615"/>
              <a:gd name="connsiteY94" fmla="*/ 1508888 h 1587534"/>
              <a:gd name="connsiteX95" fmla="*/ 2149226 w 9662615"/>
              <a:gd name="connsiteY95" fmla="*/ 1523409 h 1587534"/>
              <a:gd name="connsiteX96" fmla="*/ 2084783 w 9662615"/>
              <a:gd name="connsiteY96" fmla="*/ 1524245 h 1587534"/>
              <a:gd name="connsiteX97" fmla="*/ 2070075 w 9662615"/>
              <a:gd name="connsiteY97" fmla="*/ 1511285 h 1587534"/>
              <a:gd name="connsiteX98" fmla="*/ 2001057 w 9662615"/>
              <a:gd name="connsiteY98" fmla="*/ 1516449 h 1587534"/>
              <a:gd name="connsiteX99" fmla="*/ 1896330 w 9662615"/>
              <a:gd name="connsiteY99" fmla="*/ 1525725 h 1587534"/>
              <a:gd name="connsiteX100" fmla="*/ 1835994 w 9662615"/>
              <a:gd name="connsiteY100" fmla="*/ 1527678 h 1587534"/>
              <a:gd name="connsiteX101" fmla="*/ 1671119 w 9662615"/>
              <a:gd name="connsiteY101" fmla="*/ 1536701 h 1587534"/>
              <a:gd name="connsiteX102" fmla="*/ 1601337 w 9662615"/>
              <a:gd name="connsiteY102" fmla="*/ 1548552 h 1587534"/>
              <a:gd name="connsiteX103" fmla="*/ 1407755 w 9662615"/>
              <a:gd name="connsiteY103" fmla="*/ 1571444 h 1587534"/>
              <a:gd name="connsiteX104" fmla="*/ 1271994 w 9662615"/>
              <a:gd name="connsiteY104" fmla="*/ 1579471 h 1587534"/>
              <a:gd name="connsiteX105" fmla="*/ 1249226 w 9662615"/>
              <a:gd name="connsiteY105" fmla="*/ 1583140 h 1587534"/>
              <a:gd name="connsiteX106" fmla="*/ 1217719 w 9662615"/>
              <a:gd name="connsiteY106" fmla="*/ 1580863 h 1587534"/>
              <a:gd name="connsiteX107" fmla="*/ 1091432 w 9662615"/>
              <a:gd name="connsiteY107" fmla="*/ 1571003 h 1587534"/>
              <a:gd name="connsiteX108" fmla="*/ 992039 w 9662615"/>
              <a:gd name="connsiteY108" fmla="*/ 1556662 h 1587534"/>
              <a:gd name="connsiteX109" fmla="*/ 868264 w 9662615"/>
              <a:gd name="connsiteY109" fmla="*/ 1566392 h 1587534"/>
              <a:gd name="connsiteX110" fmla="*/ 792765 w 9662615"/>
              <a:gd name="connsiteY110" fmla="*/ 1563102 h 1587534"/>
              <a:gd name="connsiteX111" fmla="*/ 669055 w 9662615"/>
              <a:gd name="connsiteY111" fmla="*/ 1543638 h 1587534"/>
              <a:gd name="connsiteX112" fmla="*/ 506152 w 9662615"/>
              <a:gd name="connsiteY112" fmla="*/ 1549124 h 1587534"/>
              <a:gd name="connsiteX113" fmla="*/ 472797 w 9662615"/>
              <a:gd name="connsiteY113" fmla="*/ 1568904 h 1587534"/>
              <a:gd name="connsiteX114" fmla="*/ 427864 w 9662615"/>
              <a:gd name="connsiteY114" fmla="*/ 1580848 h 1587534"/>
              <a:gd name="connsiteX115" fmla="*/ 408381 w 9662615"/>
              <a:gd name="connsiteY115" fmla="*/ 1552940 h 1587534"/>
              <a:gd name="connsiteX116" fmla="*/ 267163 w 9662615"/>
              <a:gd name="connsiteY116" fmla="*/ 1531913 h 1587534"/>
              <a:gd name="connsiteX117" fmla="*/ 196644 w 9662615"/>
              <a:gd name="connsiteY117" fmla="*/ 1524565 h 1587534"/>
              <a:gd name="connsiteX118" fmla="*/ 86819 w 9662615"/>
              <a:gd name="connsiteY118" fmla="*/ 1519517 h 1587534"/>
              <a:gd name="connsiteX119" fmla="*/ 53369 w 9662615"/>
              <a:gd name="connsiteY119" fmla="*/ 1516853 h 1587534"/>
              <a:gd name="connsiteX120" fmla="*/ 2359 w 9662615"/>
              <a:gd name="connsiteY120" fmla="*/ 1515247 h 1587534"/>
              <a:gd name="connsiteX121" fmla="*/ 0 w 9662615"/>
              <a:gd name="connsiteY121" fmla="*/ 1514932 h 1587534"/>
              <a:gd name="connsiteX122" fmla="*/ 0 w 9662615"/>
              <a:gd name="connsiteY122" fmla="*/ 0 h 1587534"/>
              <a:gd name="connsiteX0" fmla="*/ 0 w 9662615"/>
              <a:gd name="connsiteY0" fmla="*/ 0 h 1587534"/>
              <a:gd name="connsiteX1" fmla="*/ 9662615 w 9662615"/>
              <a:gd name="connsiteY1" fmla="*/ 0 h 1587534"/>
              <a:gd name="connsiteX2" fmla="*/ 9662615 w 9662615"/>
              <a:gd name="connsiteY2" fmla="*/ 1280346 h 1587534"/>
              <a:gd name="connsiteX3" fmla="*/ 9658420 w 9662615"/>
              <a:gd name="connsiteY3" fmla="*/ 1280106 h 1587534"/>
              <a:gd name="connsiteX4" fmla="*/ 9469546 w 9662615"/>
              <a:gd name="connsiteY4" fmla="*/ 1289837 h 1587534"/>
              <a:gd name="connsiteX5" fmla="*/ 9385895 w 9662615"/>
              <a:gd name="connsiteY5" fmla="*/ 1269203 h 1587534"/>
              <a:gd name="connsiteX6" fmla="*/ 9144767 w 9662615"/>
              <a:gd name="connsiteY6" fmla="*/ 1264120 h 1587534"/>
              <a:gd name="connsiteX7" fmla="*/ 8837252 w 9662615"/>
              <a:gd name="connsiteY7" fmla="*/ 1350515 h 1587534"/>
              <a:gd name="connsiteX8" fmla="*/ 8705466 w 9662615"/>
              <a:gd name="connsiteY8" fmla="*/ 1342419 h 1587534"/>
              <a:gd name="connsiteX9" fmla="*/ 8652221 w 9662615"/>
              <a:gd name="connsiteY9" fmla="*/ 1326906 h 1587534"/>
              <a:gd name="connsiteX10" fmla="*/ 8632312 w 9662615"/>
              <a:gd name="connsiteY10" fmla="*/ 1326025 h 1587534"/>
              <a:gd name="connsiteX11" fmla="*/ 8591582 w 9662615"/>
              <a:gd name="connsiteY11" fmla="*/ 1341666 h 1587534"/>
              <a:gd name="connsiteX12" fmla="*/ 8537336 w 9662615"/>
              <a:gd name="connsiteY12" fmla="*/ 1341684 h 1587534"/>
              <a:gd name="connsiteX13" fmla="*/ 8472508 w 9662615"/>
              <a:gd name="connsiteY13" fmla="*/ 1363109 h 1587534"/>
              <a:gd name="connsiteX14" fmla="*/ 8258477 w 9662615"/>
              <a:gd name="connsiteY14" fmla="*/ 1370666 h 1587534"/>
              <a:gd name="connsiteX15" fmla="*/ 8197961 w 9662615"/>
              <a:gd name="connsiteY15" fmla="*/ 1392804 h 1587534"/>
              <a:gd name="connsiteX16" fmla="*/ 8171196 w 9662615"/>
              <a:gd name="connsiteY16" fmla="*/ 1397216 h 1587534"/>
              <a:gd name="connsiteX17" fmla="*/ 8127667 w 9662615"/>
              <a:gd name="connsiteY17" fmla="*/ 1418254 h 1587534"/>
              <a:gd name="connsiteX18" fmla="*/ 7974579 w 9662615"/>
              <a:gd name="connsiteY18" fmla="*/ 1383439 h 1587534"/>
              <a:gd name="connsiteX19" fmla="*/ 7768351 w 9662615"/>
              <a:gd name="connsiteY19" fmla="*/ 1395051 h 1587534"/>
              <a:gd name="connsiteX20" fmla="*/ 7635985 w 9662615"/>
              <a:gd name="connsiteY20" fmla="*/ 1386363 h 1587534"/>
              <a:gd name="connsiteX21" fmla="*/ 7466069 w 9662615"/>
              <a:gd name="connsiteY21" fmla="*/ 1377654 h 1587534"/>
              <a:gd name="connsiteX22" fmla="*/ 7355642 w 9662615"/>
              <a:gd name="connsiteY22" fmla="*/ 1407761 h 1587534"/>
              <a:gd name="connsiteX23" fmla="*/ 7151610 w 9662615"/>
              <a:gd name="connsiteY23" fmla="*/ 1397856 h 1587534"/>
              <a:gd name="connsiteX24" fmla="*/ 7082147 w 9662615"/>
              <a:gd name="connsiteY24" fmla="*/ 1406113 h 1587534"/>
              <a:gd name="connsiteX25" fmla="*/ 7014958 w 9662615"/>
              <a:gd name="connsiteY25" fmla="*/ 1396883 h 1587534"/>
              <a:gd name="connsiteX26" fmla="*/ 6907567 w 9662615"/>
              <a:gd name="connsiteY26" fmla="*/ 1419149 h 1587534"/>
              <a:gd name="connsiteX27" fmla="*/ 6748428 w 9662615"/>
              <a:gd name="connsiteY27" fmla="*/ 1420308 h 1587534"/>
              <a:gd name="connsiteX28" fmla="*/ 6654257 w 9662615"/>
              <a:gd name="connsiteY28" fmla="*/ 1424143 h 1587534"/>
              <a:gd name="connsiteX29" fmla="*/ 6620123 w 9662615"/>
              <a:gd name="connsiteY29" fmla="*/ 1430535 h 1587534"/>
              <a:gd name="connsiteX30" fmla="*/ 6571355 w 9662615"/>
              <a:gd name="connsiteY30" fmla="*/ 1436144 h 1587534"/>
              <a:gd name="connsiteX31" fmla="*/ 6486557 w 9662615"/>
              <a:gd name="connsiteY31" fmla="*/ 1449861 h 1587534"/>
              <a:gd name="connsiteX32" fmla="*/ 6370419 w 9662615"/>
              <a:gd name="connsiteY32" fmla="*/ 1461649 h 1587534"/>
              <a:gd name="connsiteX33" fmla="*/ 6278839 w 9662615"/>
              <a:gd name="connsiteY33" fmla="*/ 1449160 h 1587534"/>
              <a:gd name="connsiteX34" fmla="*/ 6272455 w 9662615"/>
              <a:gd name="connsiteY34" fmla="*/ 1453191 h 1587534"/>
              <a:gd name="connsiteX35" fmla="*/ 6212659 w 9662615"/>
              <a:gd name="connsiteY35" fmla="*/ 1454850 h 1587534"/>
              <a:gd name="connsiteX36" fmla="*/ 6069317 w 9662615"/>
              <a:gd name="connsiteY36" fmla="*/ 1445838 h 1587534"/>
              <a:gd name="connsiteX37" fmla="*/ 5878477 w 9662615"/>
              <a:gd name="connsiteY37" fmla="*/ 1439180 h 1587534"/>
              <a:gd name="connsiteX38" fmla="*/ 5838387 w 9662615"/>
              <a:gd name="connsiteY38" fmla="*/ 1444679 h 1587534"/>
              <a:gd name="connsiteX39" fmla="*/ 5771136 w 9662615"/>
              <a:gd name="connsiteY39" fmla="*/ 1453639 h 1587534"/>
              <a:gd name="connsiteX40" fmla="*/ 5724081 w 9662615"/>
              <a:gd name="connsiteY40" fmla="*/ 1470431 h 1587534"/>
              <a:gd name="connsiteX41" fmla="*/ 5666577 w 9662615"/>
              <a:gd name="connsiteY41" fmla="*/ 1473921 h 1587534"/>
              <a:gd name="connsiteX42" fmla="*/ 5649068 w 9662615"/>
              <a:gd name="connsiteY42" fmla="*/ 1461676 h 1587534"/>
              <a:gd name="connsiteX43" fmla="*/ 5588902 w 9662615"/>
              <a:gd name="connsiteY43" fmla="*/ 1469647 h 1587534"/>
              <a:gd name="connsiteX44" fmla="*/ 5498090 w 9662615"/>
              <a:gd name="connsiteY44" fmla="*/ 1483173 h 1587534"/>
              <a:gd name="connsiteX45" fmla="*/ 5444641 w 9662615"/>
              <a:gd name="connsiteY45" fmla="*/ 1487602 h 1587534"/>
              <a:gd name="connsiteX46" fmla="*/ 5299812 w 9662615"/>
              <a:gd name="connsiteY46" fmla="*/ 1503362 h 1587534"/>
              <a:gd name="connsiteX47" fmla="*/ 5213947 w 9662615"/>
              <a:gd name="connsiteY47" fmla="*/ 1516637 h 1587534"/>
              <a:gd name="connsiteX48" fmla="*/ 5090342 w 9662615"/>
              <a:gd name="connsiteY48" fmla="*/ 1546680 h 1587534"/>
              <a:gd name="connsiteX49" fmla="*/ 5082104 w 9662615"/>
              <a:gd name="connsiteY49" fmla="*/ 1547781 h 1587534"/>
              <a:gd name="connsiteX50" fmla="*/ 5059484 w 9662615"/>
              <a:gd name="connsiteY50" fmla="*/ 1546802 h 1587534"/>
              <a:gd name="connsiteX51" fmla="*/ 5050958 w 9662615"/>
              <a:gd name="connsiteY51" fmla="*/ 1545776 h 1587534"/>
              <a:gd name="connsiteX52" fmla="*/ 5038524 w 9662615"/>
              <a:gd name="connsiteY52" fmla="*/ 1545675 h 1587534"/>
              <a:gd name="connsiteX53" fmla="*/ 5038223 w 9662615"/>
              <a:gd name="connsiteY53" fmla="*/ 1545881 h 1587534"/>
              <a:gd name="connsiteX54" fmla="*/ 5026564 w 9662615"/>
              <a:gd name="connsiteY54" fmla="*/ 1545376 h 1587534"/>
              <a:gd name="connsiteX55" fmla="*/ 4969433 w 9662615"/>
              <a:gd name="connsiteY55" fmla="*/ 1540263 h 1587534"/>
              <a:gd name="connsiteX56" fmla="*/ 4894799 w 9662615"/>
              <a:gd name="connsiteY56" fmla="*/ 1559476 h 1587534"/>
              <a:gd name="connsiteX57" fmla="*/ 4863775 w 9662615"/>
              <a:gd name="connsiteY57" fmla="*/ 1562633 h 1587534"/>
              <a:gd name="connsiteX58" fmla="*/ 4847242 w 9662615"/>
              <a:gd name="connsiteY58" fmla="*/ 1565435 h 1587534"/>
              <a:gd name="connsiteX59" fmla="*/ 4830335 w 9662615"/>
              <a:gd name="connsiteY59" fmla="*/ 1587534 h 1587534"/>
              <a:gd name="connsiteX60" fmla="*/ 4791466 w 9662615"/>
              <a:gd name="connsiteY60" fmla="*/ 1561324 h 1587534"/>
              <a:gd name="connsiteX61" fmla="*/ 4784247 w 9662615"/>
              <a:gd name="connsiteY61" fmla="*/ 1562342 h 1587534"/>
              <a:gd name="connsiteX62" fmla="*/ 4748477 w 9662615"/>
              <a:gd name="connsiteY62" fmla="*/ 1556925 h 1587534"/>
              <a:gd name="connsiteX63" fmla="*/ 4730033 w 9662615"/>
              <a:gd name="connsiteY63" fmla="*/ 1555274 h 1587534"/>
              <a:gd name="connsiteX64" fmla="*/ 4724747 w 9662615"/>
              <a:gd name="connsiteY64" fmla="*/ 1552439 h 1587534"/>
              <a:gd name="connsiteX65" fmla="*/ 4697562 w 9662615"/>
              <a:gd name="connsiteY65" fmla="*/ 1551206 h 1587534"/>
              <a:gd name="connsiteX66" fmla="*/ 4694469 w 9662615"/>
              <a:gd name="connsiteY66" fmla="*/ 1551958 h 1587534"/>
              <a:gd name="connsiteX67" fmla="*/ 4603028 w 9662615"/>
              <a:gd name="connsiteY67" fmla="*/ 1568821 h 1587534"/>
              <a:gd name="connsiteX68" fmla="*/ 4541612 w 9662615"/>
              <a:gd name="connsiteY68" fmla="*/ 1545262 h 1587534"/>
              <a:gd name="connsiteX69" fmla="*/ 4422155 w 9662615"/>
              <a:gd name="connsiteY69" fmla="*/ 1542059 h 1587534"/>
              <a:gd name="connsiteX70" fmla="*/ 4221826 w 9662615"/>
              <a:gd name="connsiteY70" fmla="*/ 1508923 h 1587534"/>
              <a:gd name="connsiteX71" fmla="*/ 4096601 w 9662615"/>
              <a:gd name="connsiteY71" fmla="*/ 1521563 h 1587534"/>
              <a:gd name="connsiteX72" fmla="*/ 3970635 w 9662615"/>
              <a:gd name="connsiteY72" fmla="*/ 1544815 h 1587534"/>
              <a:gd name="connsiteX73" fmla="*/ 3833906 w 9662615"/>
              <a:gd name="connsiteY73" fmla="*/ 1516637 h 1587534"/>
              <a:gd name="connsiteX74" fmla="*/ 3696258 w 9662615"/>
              <a:gd name="connsiteY74" fmla="*/ 1537563 h 1587534"/>
              <a:gd name="connsiteX75" fmla="*/ 3594070 w 9662615"/>
              <a:gd name="connsiteY75" fmla="*/ 1509422 h 1587534"/>
              <a:gd name="connsiteX76" fmla="*/ 3565233 w 9662615"/>
              <a:gd name="connsiteY76" fmla="*/ 1515122 h 1587534"/>
              <a:gd name="connsiteX77" fmla="*/ 3560267 w 9662615"/>
              <a:gd name="connsiteY77" fmla="*/ 1516288 h 1587534"/>
              <a:gd name="connsiteX78" fmla="*/ 3540258 w 9662615"/>
              <a:gd name="connsiteY78" fmla="*/ 1516976 h 1587534"/>
              <a:gd name="connsiteX79" fmla="*/ 3534780 w 9662615"/>
              <a:gd name="connsiteY79" fmla="*/ 1522141 h 1587534"/>
              <a:gd name="connsiteX80" fmla="*/ 3504783 w 9662615"/>
              <a:gd name="connsiteY80" fmla="*/ 1526739 h 1587534"/>
              <a:gd name="connsiteX81" fmla="*/ 3430805 w 9662615"/>
              <a:gd name="connsiteY81" fmla="*/ 1542521 h 1587534"/>
              <a:gd name="connsiteX82" fmla="*/ 3292707 w 9662615"/>
              <a:gd name="connsiteY82" fmla="*/ 1520490 h 1587534"/>
              <a:gd name="connsiteX83" fmla="*/ 3187872 w 9662615"/>
              <a:gd name="connsiteY83" fmla="*/ 1519991 h 1587534"/>
              <a:gd name="connsiteX84" fmla="*/ 3148026 w 9662615"/>
              <a:gd name="connsiteY84" fmla="*/ 1524777 h 1587534"/>
              <a:gd name="connsiteX85" fmla="*/ 3092394 w 9662615"/>
              <a:gd name="connsiteY85" fmla="*/ 1528115 h 1587534"/>
              <a:gd name="connsiteX86" fmla="*/ 2994200 w 9662615"/>
              <a:gd name="connsiteY86" fmla="*/ 1537857 h 1587534"/>
              <a:gd name="connsiteX87" fmla="*/ 2862301 w 9662615"/>
              <a:gd name="connsiteY87" fmla="*/ 1544250 h 1587534"/>
              <a:gd name="connsiteX88" fmla="*/ 2766335 w 9662615"/>
              <a:gd name="connsiteY88" fmla="*/ 1527662 h 1587534"/>
              <a:gd name="connsiteX89" fmla="*/ 2757836 w 9662615"/>
              <a:gd name="connsiteY89" fmla="*/ 1531371 h 1587534"/>
              <a:gd name="connsiteX90" fmla="*/ 2691555 w 9662615"/>
              <a:gd name="connsiteY90" fmla="*/ 1530283 h 1587534"/>
              <a:gd name="connsiteX91" fmla="*/ 2491676 w 9662615"/>
              <a:gd name="connsiteY91" fmla="*/ 1500859 h 1587534"/>
              <a:gd name="connsiteX92" fmla="*/ 2378036 w 9662615"/>
              <a:gd name="connsiteY92" fmla="*/ 1520645 h 1587534"/>
              <a:gd name="connsiteX93" fmla="*/ 2284269 w 9662615"/>
              <a:gd name="connsiteY93" fmla="*/ 1503068 h 1587534"/>
              <a:gd name="connsiteX94" fmla="*/ 2207104 w 9662615"/>
              <a:gd name="connsiteY94" fmla="*/ 1508888 h 1587534"/>
              <a:gd name="connsiteX95" fmla="*/ 2149226 w 9662615"/>
              <a:gd name="connsiteY95" fmla="*/ 1523409 h 1587534"/>
              <a:gd name="connsiteX96" fmla="*/ 2084783 w 9662615"/>
              <a:gd name="connsiteY96" fmla="*/ 1524245 h 1587534"/>
              <a:gd name="connsiteX97" fmla="*/ 2070075 w 9662615"/>
              <a:gd name="connsiteY97" fmla="*/ 1511285 h 1587534"/>
              <a:gd name="connsiteX98" fmla="*/ 2001057 w 9662615"/>
              <a:gd name="connsiteY98" fmla="*/ 1516449 h 1587534"/>
              <a:gd name="connsiteX99" fmla="*/ 1896330 w 9662615"/>
              <a:gd name="connsiteY99" fmla="*/ 1525725 h 1587534"/>
              <a:gd name="connsiteX100" fmla="*/ 1835994 w 9662615"/>
              <a:gd name="connsiteY100" fmla="*/ 1527678 h 1587534"/>
              <a:gd name="connsiteX101" fmla="*/ 1671119 w 9662615"/>
              <a:gd name="connsiteY101" fmla="*/ 1536701 h 1587534"/>
              <a:gd name="connsiteX102" fmla="*/ 1601337 w 9662615"/>
              <a:gd name="connsiteY102" fmla="*/ 1548552 h 1587534"/>
              <a:gd name="connsiteX103" fmla="*/ 1407755 w 9662615"/>
              <a:gd name="connsiteY103" fmla="*/ 1571444 h 1587534"/>
              <a:gd name="connsiteX104" fmla="*/ 1271994 w 9662615"/>
              <a:gd name="connsiteY104" fmla="*/ 1579471 h 1587534"/>
              <a:gd name="connsiteX105" fmla="*/ 1249226 w 9662615"/>
              <a:gd name="connsiteY105" fmla="*/ 1583140 h 1587534"/>
              <a:gd name="connsiteX106" fmla="*/ 1217719 w 9662615"/>
              <a:gd name="connsiteY106" fmla="*/ 1580863 h 1587534"/>
              <a:gd name="connsiteX107" fmla="*/ 1091432 w 9662615"/>
              <a:gd name="connsiteY107" fmla="*/ 1571003 h 1587534"/>
              <a:gd name="connsiteX108" fmla="*/ 992039 w 9662615"/>
              <a:gd name="connsiteY108" fmla="*/ 1556662 h 1587534"/>
              <a:gd name="connsiteX109" fmla="*/ 868264 w 9662615"/>
              <a:gd name="connsiteY109" fmla="*/ 1566392 h 1587534"/>
              <a:gd name="connsiteX110" fmla="*/ 792765 w 9662615"/>
              <a:gd name="connsiteY110" fmla="*/ 1563102 h 1587534"/>
              <a:gd name="connsiteX111" fmla="*/ 669055 w 9662615"/>
              <a:gd name="connsiteY111" fmla="*/ 1543638 h 1587534"/>
              <a:gd name="connsiteX112" fmla="*/ 506152 w 9662615"/>
              <a:gd name="connsiteY112" fmla="*/ 1549124 h 1587534"/>
              <a:gd name="connsiteX113" fmla="*/ 472797 w 9662615"/>
              <a:gd name="connsiteY113" fmla="*/ 1568904 h 1587534"/>
              <a:gd name="connsiteX114" fmla="*/ 427864 w 9662615"/>
              <a:gd name="connsiteY114" fmla="*/ 1580848 h 1587534"/>
              <a:gd name="connsiteX115" fmla="*/ 408381 w 9662615"/>
              <a:gd name="connsiteY115" fmla="*/ 1552940 h 1587534"/>
              <a:gd name="connsiteX116" fmla="*/ 267163 w 9662615"/>
              <a:gd name="connsiteY116" fmla="*/ 1531913 h 1587534"/>
              <a:gd name="connsiteX117" fmla="*/ 196644 w 9662615"/>
              <a:gd name="connsiteY117" fmla="*/ 1524565 h 1587534"/>
              <a:gd name="connsiteX118" fmla="*/ 86819 w 9662615"/>
              <a:gd name="connsiteY118" fmla="*/ 1519517 h 1587534"/>
              <a:gd name="connsiteX119" fmla="*/ 53369 w 9662615"/>
              <a:gd name="connsiteY119" fmla="*/ 1516853 h 1587534"/>
              <a:gd name="connsiteX120" fmla="*/ 2359 w 9662615"/>
              <a:gd name="connsiteY120" fmla="*/ 1515247 h 1587534"/>
              <a:gd name="connsiteX121" fmla="*/ 0 w 9662615"/>
              <a:gd name="connsiteY121" fmla="*/ 1514932 h 1587534"/>
              <a:gd name="connsiteX122" fmla="*/ 0 w 9662615"/>
              <a:gd name="connsiteY122" fmla="*/ 0 h 1587534"/>
              <a:gd name="connsiteX0" fmla="*/ 0 w 9662615"/>
              <a:gd name="connsiteY0" fmla="*/ 0 h 1587534"/>
              <a:gd name="connsiteX1" fmla="*/ 9662615 w 9662615"/>
              <a:gd name="connsiteY1" fmla="*/ 0 h 1587534"/>
              <a:gd name="connsiteX2" fmla="*/ 9662615 w 9662615"/>
              <a:gd name="connsiteY2" fmla="*/ 1280346 h 1587534"/>
              <a:gd name="connsiteX3" fmla="*/ 9658420 w 9662615"/>
              <a:gd name="connsiteY3" fmla="*/ 1280106 h 1587534"/>
              <a:gd name="connsiteX4" fmla="*/ 9469546 w 9662615"/>
              <a:gd name="connsiteY4" fmla="*/ 1289837 h 1587534"/>
              <a:gd name="connsiteX5" fmla="*/ 9385895 w 9662615"/>
              <a:gd name="connsiteY5" fmla="*/ 1269203 h 1587534"/>
              <a:gd name="connsiteX6" fmla="*/ 9144767 w 9662615"/>
              <a:gd name="connsiteY6" fmla="*/ 1264120 h 1587534"/>
              <a:gd name="connsiteX7" fmla="*/ 8837252 w 9662615"/>
              <a:gd name="connsiteY7" fmla="*/ 1350515 h 1587534"/>
              <a:gd name="connsiteX8" fmla="*/ 8705466 w 9662615"/>
              <a:gd name="connsiteY8" fmla="*/ 1342419 h 1587534"/>
              <a:gd name="connsiteX9" fmla="*/ 8652221 w 9662615"/>
              <a:gd name="connsiteY9" fmla="*/ 1326906 h 1587534"/>
              <a:gd name="connsiteX10" fmla="*/ 8632312 w 9662615"/>
              <a:gd name="connsiteY10" fmla="*/ 1326025 h 1587534"/>
              <a:gd name="connsiteX11" fmla="*/ 8591582 w 9662615"/>
              <a:gd name="connsiteY11" fmla="*/ 1341666 h 1587534"/>
              <a:gd name="connsiteX12" fmla="*/ 8537336 w 9662615"/>
              <a:gd name="connsiteY12" fmla="*/ 1341684 h 1587534"/>
              <a:gd name="connsiteX13" fmla="*/ 8472508 w 9662615"/>
              <a:gd name="connsiteY13" fmla="*/ 1363109 h 1587534"/>
              <a:gd name="connsiteX14" fmla="*/ 8258477 w 9662615"/>
              <a:gd name="connsiteY14" fmla="*/ 1370666 h 1587534"/>
              <a:gd name="connsiteX15" fmla="*/ 8197961 w 9662615"/>
              <a:gd name="connsiteY15" fmla="*/ 1392804 h 1587534"/>
              <a:gd name="connsiteX16" fmla="*/ 8171196 w 9662615"/>
              <a:gd name="connsiteY16" fmla="*/ 1397216 h 1587534"/>
              <a:gd name="connsiteX17" fmla="*/ 8127667 w 9662615"/>
              <a:gd name="connsiteY17" fmla="*/ 1418254 h 1587534"/>
              <a:gd name="connsiteX18" fmla="*/ 7974579 w 9662615"/>
              <a:gd name="connsiteY18" fmla="*/ 1383439 h 1587534"/>
              <a:gd name="connsiteX19" fmla="*/ 7768351 w 9662615"/>
              <a:gd name="connsiteY19" fmla="*/ 1395051 h 1587534"/>
              <a:gd name="connsiteX20" fmla="*/ 7635985 w 9662615"/>
              <a:gd name="connsiteY20" fmla="*/ 1386363 h 1587534"/>
              <a:gd name="connsiteX21" fmla="*/ 7466069 w 9662615"/>
              <a:gd name="connsiteY21" fmla="*/ 1377654 h 1587534"/>
              <a:gd name="connsiteX22" fmla="*/ 7355642 w 9662615"/>
              <a:gd name="connsiteY22" fmla="*/ 1407761 h 1587534"/>
              <a:gd name="connsiteX23" fmla="*/ 7151610 w 9662615"/>
              <a:gd name="connsiteY23" fmla="*/ 1397856 h 1587534"/>
              <a:gd name="connsiteX24" fmla="*/ 7082147 w 9662615"/>
              <a:gd name="connsiteY24" fmla="*/ 1406113 h 1587534"/>
              <a:gd name="connsiteX25" fmla="*/ 7014958 w 9662615"/>
              <a:gd name="connsiteY25" fmla="*/ 1396883 h 1587534"/>
              <a:gd name="connsiteX26" fmla="*/ 6907567 w 9662615"/>
              <a:gd name="connsiteY26" fmla="*/ 1419149 h 1587534"/>
              <a:gd name="connsiteX27" fmla="*/ 6748428 w 9662615"/>
              <a:gd name="connsiteY27" fmla="*/ 1420308 h 1587534"/>
              <a:gd name="connsiteX28" fmla="*/ 6654257 w 9662615"/>
              <a:gd name="connsiteY28" fmla="*/ 1424143 h 1587534"/>
              <a:gd name="connsiteX29" fmla="*/ 6620123 w 9662615"/>
              <a:gd name="connsiteY29" fmla="*/ 1430535 h 1587534"/>
              <a:gd name="connsiteX30" fmla="*/ 6571355 w 9662615"/>
              <a:gd name="connsiteY30" fmla="*/ 1436144 h 1587534"/>
              <a:gd name="connsiteX31" fmla="*/ 6486557 w 9662615"/>
              <a:gd name="connsiteY31" fmla="*/ 1449861 h 1587534"/>
              <a:gd name="connsiteX32" fmla="*/ 6370419 w 9662615"/>
              <a:gd name="connsiteY32" fmla="*/ 1461649 h 1587534"/>
              <a:gd name="connsiteX33" fmla="*/ 6278839 w 9662615"/>
              <a:gd name="connsiteY33" fmla="*/ 1449160 h 1587534"/>
              <a:gd name="connsiteX34" fmla="*/ 6272455 w 9662615"/>
              <a:gd name="connsiteY34" fmla="*/ 1453191 h 1587534"/>
              <a:gd name="connsiteX35" fmla="*/ 6212659 w 9662615"/>
              <a:gd name="connsiteY35" fmla="*/ 1454850 h 1587534"/>
              <a:gd name="connsiteX36" fmla="*/ 6069317 w 9662615"/>
              <a:gd name="connsiteY36" fmla="*/ 1445838 h 1587534"/>
              <a:gd name="connsiteX37" fmla="*/ 5878477 w 9662615"/>
              <a:gd name="connsiteY37" fmla="*/ 1439180 h 1587534"/>
              <a:gd name="connsiteX38" fmla="*/ 5838387 w 9662615"/>
              <a:gd name="connsiteY38" fmla="*/ 1444679 h 1587534"/>
              <a:gd name="connsiteX39" fmla="*/ 5771136 w 9662615"/>
              <a:gd name="connsiteY39" fmla="*/ 1453639 h 1587534"/>
              <a:gd name="connsiteX40" fmla="*/ 5724081 w 9662615"/>
              <a:gd name="connsiteY40" fmla="*/ 1470431 h 1587534"/>
              <a:gd name="connsiteX41" fmla="*/ 5666577 w 9662615"/>
              <a:gd name="connsiteY41" fmla="*/ 1473921 h 1587534"/>
              <a:gd name="connsiteX42" fmla="*/ 5649068 w 9662615"/>
              <a:gd name="connsiteY42" fmla="*/ 1461676 h 1587534"/>
              <a:gd name="connsiteX43" fmla="*/ 5588902 w 9662615"/>
              <a:gd name="connsiteY43" fmla="*/ 1469647 h 1587534"/>
              <a:gd name="connsiteX44" fmla="*/ 5498090 w 9662615"/>
              <a:gd name="connsiteY44" fmla="*/ 1483173 h 1587534"/>
              <a:gd name="connsiteX45" fmla="*/ 5444641 w 9662615"/>
              <a:gd name="connsiteY45" fmla="*/ 1487602 h 1587534"/>
              <a:gd name="connsiteX46" fmla="*/ 5299812 w 9662615"/>
              <a:gd name="connsiteY46" fmla="*/ 1503362 h 1587534"/>
              <a:gd name="connsiteX47" fmla="*/ 5213947 w 9662615"/>
              <a:gd name="connsiteY47" fmla="*/ 1516637 h 1587534"/>
              <a:gd name="connsiteX48" fmla="*/ 5090342 w 9662615"/>
              <a:gd name="connsiteY48" fmla="*/ 1546680 h 1587534"/>
              <a:gd name="connsiteX49" fmla="*/ 5082104 w 9662615"/>
              <a:gd name="connsiteY49" fmla="*/ 1547781 h 1587534"/>
              <a:gd name="connsiteX50" fmla="*/ 5059484 w 9662615"/>
              <a:gd name="connsiteY50" fmla="*/ 1546802 h 1587534"/>
              <a:gd name="connsiteX51" fmla="*/ 5050958 w 9662615"/>
              <a:gd name="connsiteY51" fmla="*/ 1545776 h 1587534"/>
              <a:gd name="connsiteX52" fmla="*/ 5038524 w 9662615"/>
              <a:gd name="connsiteY52" fmla="*/ 1545675 h 1587534"/>
              <a:gd name="connsiteX53" fmla="*/ 5038223 w 9662615"/>
              <a:gd name="connsiteY53" fmla="*/ 1545881 h 1587534"/>
              <a:gd name="connsiteX54" fmla="*/ 5026564 w 9662615"/>
              <a:gd name="connsiteY54" fmla="*/ 1545376 h 1587534"/>
              <a:gd name="connsiteX55" fmla="*/ 4969433 w 9662615"/>
              <a:gd name="connsiteY55" fmla="*/ 1540263 h 1587534"/>
              <a:gd name="connsiteX56" fmla="*/ 4894799 w 9662615"/>
              <a:gd name="connsiteY56" fmla="*/ 1559476 h 1587534"/>
              <a:gd name="connsiteX57" fmla="*/ 4863775 w 9662615"/>
              <a:gd name="connsiteY57" fmla="*/ 1562633 h 1587534"/>
              <a:gd name="connsiteX58" fmla="*/ 4847242 w 9662615"/>
              <a:gd name="connsiteY58" fmla="*/ 1565435 h 1587534"/>
              <a:gd name="connsiteX59" fmla="*/ 4830335 w 9662615"/>
              <a:gd name="connsiteY59" fmla="*/ 1587534 h 1587534"/>
              <a:gd name="connsiteX60" fmla="*/ 4791466 w 9662615"/>
              <a:gd name="connsiteY60" fmla="*/ 1561324 h 1587534"/>
              <a:gd name="connsiteX61" fmla="*/ 4784247 w 9662615"/>
              <a:gd name="connsiteY61" fmla="*/ 1562342 h 1587534"/>
              <a:gd name="connsiteX62" fmla="*/ 4748477 w 9662615"/>
              <a:gd name="connsiteY62" fmla="*/ 1556925 h 1587534"/>
              <a:gd name="connsiteX63" fmla="*/ 4730033 w 9662615"/>
              <a:gd name="connsiteY63" fmla="*/ 1555274 h 1587534"/>
              <a:gd name="connsiteX64" fmla="*/ 4724747 w 9662615"/>
              <a:gd name="connsiteY64" fmla="*/ 1552439 h 1587534"/>
              <a:gd name="connsiteX65" fmla="*/ 4697562 w 9662615"/>
              <a:gd name="connsiteY65" fmla="*/ 1551206 h 1587534"/>
              <a:gd name="connsiteX66" fmla="*/ 4662664 w 9662615"/>
              <a:gd name="connsiteY66" fmla="*/ 1573162 h 1587534"/>
              <a:gd name="connsiteX67" fmla="*/ 4603028 w 9662615"/>
              <a:gd name="connsiteY67" fmla="*/ 1568821 h 1587534"/>
              <a:gd name="connsiteX68" fmla="*/ 4541612 w 9662615"/>
              <a:gd name="connsiteY68" fmla="*/ 1545262 h 1587534"/>
              <a:gd name="connsiteX69" fmla="*/ 4422155 w 9662615"/>
              <a:gd name="connsiteY69" fmla="*/ 1542059 h 1587534"/>
              <a:gd name="connsiteX70" fmla="*/ 4221826 w 9662615"/>
              <a:gd name="connsiteY70" fmla="*/ 1508923 h 1587534"/>
              <a:gd name="connsiteX71" fmla="*/ 4096601 w 9662615"/>
              <a:gd name="connsiteY71" fmla="*/ 1521563 h 1587534"/>
              <a:gd name="connsiteX72" fmla="*/ 3970635 w 9662615"/>
              <a:gd name="connsiteY72" fmla="*/ 1544815 h 1587534"/>
              <a:gd name="connsiteX73" fmla="*/ 3833906 w 9662615"/>
              <a:gd name="connsiteY73" fmla="*/ 1516637 h 1587534"/>
              <a:gd name="connsiteX74" fmla="*/ 3696258 w 9662615"/>
              <a:gd name="connsiteY74" fmla="*/ 1537563 h 1587534"/>
              <a:gd name="connsiteX75" fmla="*/ 3594070 w 9662615"/>
              <a:gd name="connsiteY75" fmla="*/ 1509422 h 1587534"/>
              <a:gd name="connsiteX76" fmla="*/ 3565233 w 9662615"/>
              <a:gd name="connsiteY76" fmla="*/ 1515122 h 1587534"/>
              <a:gd name="connsiteX77" fmla="*/ 3560267 w 9662615"/>
              <a:gd name="connsiteY77" fmla="*/ 1516288 h 1587534"/>
              <a:gd name="connsiteX78" fmla="*/ 3540258 w 9662615"/>
              <a:gd name="connsiteY78" fmla="*/ 1516976 h 1587534"/>
              <a:gd name="connsiteX79" fmla="*/ 3534780 w 9662615"/>
              <a:gd name="connsiteY79" fmla="*/ 1522141 h 1587534"/>
              <a:gd name="connsiteX80" fmla="*/ 3504783 w 9662615"/>
              <a:gd name="connsiteY80" fmla="*/ 1526739 h 1587534"/>
              <a:gd name="connsiteX81" fmla="*/ 3430805 w 9662615"/>
              <a:gd name="connsiteY81" fmla="*/ 1542521 h 1587534"/>
              <a:gd name="connsiteX82" fmla="*/ 3292707 w 9662615"/>
              <a:gd name="connsiteY82" fmla="*/ 1520490 h 1587534"/>
              <a:gd name="connsiteX83" fmla="*/ 3187872 w 9662615"/>
              <a:gd name="connsiteY83" fmla="*/ 1519991 h 1587534"/>
              <a:gd name="connsiteX84" fmla="*/ 3148026 w 9662615"/>
              <a:gd name="connsiteY84" fmla="*/ 1524777 h 1587534"/>
              <a:gd name="connsiteX85" fmla="*/ 3092394 w 9662615"/>
              <a:gd name="connsiteY85" fmla="*/ 1528115 h 1587534"/>
              <a:gd name="connsiteX86" fmla="*/ 2994200 w 9662615"/>
              <a:gd name="connsiteY86" fmla="*/ 1537857 h 1587534"/>
              <a:gd name="connsiteX87" fmla="*/ 2862301 w 9662615"/>
              <a:gd name="connsiteY87" fmla="*/ 1544250 h 1587534"/>
              <a:gd name="connsiteX88" fmla="*/ 2766335 w 9662615"/>
              <a:gd name="connsiteY88" fmla="*/ 1527662 h 1587534"/>
              <a:gd name="connsiteX89" fmla="*/ 2757836 w 9662615"/>
              <a:gd name="connsiteY89" fmla="*/ 1531371 h 1587534"/>
              <a:gd name="connsiteX90" fmla="*/ 2691555 w 9662615"/>
              <a:gd name="connsiteY90" fmla="*/ 1530283 h 1587534"/>
              <a:gd name="connsiteX91" fmla="*/ 2491676 w 9662615"/>
              <a:gd name="connsiteY91" fmla="*/ 1500859 h 1587534"/>
              <a:gd name="connsiteX92" fmla="*/ 2378036 w 9662615"/>
              <a:gd name="connsiteY92" fmla="*/ 1520645 h 1587534"/>
              <a:gd name="connsiteX93" fmla="*/ 2284269 w 9662615"/>
              <a:gd name="connsiteY93" fmla="*/ 1503068 h 1587534"/>
              <a:gd name="connsiteX94" fmla="*/ 2207104 w 9662615"/>
              <a:gd name="connsiteY94" fmla="*/ 1508888 h 1587534"/>
              <a:gd name="connsiteX95" fmla="*/ 2149226 w 9662615"/>
              <a:gd name="connsiteY95" fmla="*/ 1523409 h 1587534"/>
              <a:gd name="connsiteX96" fmla="*/ 2084783 w 9662615"/>
              <a:gd name="connsiteY96" fmla="*/ 1524245 h 1587534"/>
              <a:gd name="connsiteX97" fmla="*/ 2070075 w 9662615"/>
              <a:gd name="connsiteY97" fmla="*/ 1511285 h 1587534"/>
              <a:gd name="connsiteX98" fmla="*/ 2001057 w 9662615"/>
              <a:gd name="connsiteY98" fmla="*/ 1516449 h 1587534"/>
              <a:gd name="connsiteX99" fmla="*/ 1896330 w 9662615"/>
              <a:gd name="connsiteY99" fmla="*/ 1525725 h 1587534"/>
              <a:gd name="connsiteX100" fmla="*/ 1835994 w 9662615"/>
              <a:gd name="connsiteY100" fmla="*/ 1527678 h 1587534"/>
              <a:gd name="connsiteX101" fmla="*/ 1671119 w 9662615"/>
              <a:gd name="connsiteY101" fmla="*/ 1536701 h 1587534"/>
              <a:gd name="connsiteX102" fmla="*/ 1601337 w 9662615"/>
              <a:gd name="connsiteY102" fmla="*/ 1548552 h 1587534"/>
              <a:gd name="connsiteX103" fmla="*/ 1407755 w 9662615"/>
              <a:gd name="connsiteY103" fmla="*/ 1571444 h 1587534"/>
              <a:gd name="connsiteX104" fmla="*/ 1271994 w 9662615"/>
              <a:gd name="connsiteY104" fmla="*/ 1579471 h 1587534"/>
              <a:gd name="connsiteX105" fmla="*/ 1249226 w 9662615"/>
              <a:gd name="connsiteY105" fmla="*/ 1583140 h 1587534"/>
              <a:gd name="connsiteX106" fmla="*/ 1217719 w 9662615"/>
              <a:gd name="connsiteY106" fmla="*/ 1580863 h 1587534"/>
              <a:gd name="connsiteX107" fmla="*/ 1091432 w 9662615"/>
              <a:gd name="connsiteY107" fmla="*/ 1571003 h 1587534"/>
              <a:gd name="connsiteX108" fmla="*/ 992039 w 9662615"/>
              <a:gd name="connsiteY108" fmla="*/ 1556662 h 1587534"/>
              <a:gd name="connsiteX109" fmla="*/ 868264 w 9662615"/>
              <a:gd name="connsiteY109" fmla="*/ 1566392 h 1587534"/>
              <a:gd name="connsiteX110" fmla="*/ 792765 w 9662615"/>
              <a:gd name="connsiteY110" fmla="*/ 1563102 h 1587534"/>
              <a:gd name="connsiteX111" fmla="*/ 669055 w 9662615"/>
              <a:gd name="connsiteY111" fmla="*/ 1543638 h 1587534"/>
              <a:gd name="connsiteX112" fmla="*/ 506152 w 9662615"/>
              <a:gd name="connsiteY112" fmla="*/ 1549124 h 1587534"/>
              <a:gd name="connsiteX113" fmla="*/ 472797 w 9662615"/>
              <a:gd name="connsiteY113" fmla="*/ 1568904 h 1587534"/>
              <a:gd name="connsiteX114" fmla="*/ 427864 w 9662615"/>
              <a:gd name="connsiteY114" fmla="*/ 1580848 h 1587534"/>
              <a:gd name="connsiteX115" fmla="*/ 408381 w 9662615"/>
              <a:gd name="connsiteY115" fmla="*/ 1552940 h 1587534"/>
              <a:gd name="connsiteX116" fmla="*/ 267163 w 9662615"/>
              <a:gd name="connsiteY116" fmla="*/ 1531913 h 1587534"/>
              <a:gd name="connsiteX117" fmla="*/ 196644 w 9662615"/>
              <a:gd name="connsiteY117" fmla="*/ 1524565 h 1587534"/>
              <a:gd name="connsiteX118" fmla="*/ 86819 w 9662615"/>
              <a:gd name="connsiteY118" fmla="*/ 1519517 h 1587534"/>
              <a:gd name="connsiteX119" fmla="*/ 53369 w 9662615"/>
              <a:gd name="connsiteY119" fmla="*/ 1516853 h 1587534"/>
              <a:gd name="connsiteX120" fmla="*/ 2359 w 9662615"/>
              <a:gd name="connsiteY120" fmla="*/ 1515247 h 1587534"/>
              <a:gd name="connsiteX121" fmla="*/ 0 w 9662615"/>
              <a:gd name="connsiteY121" fmla="*/ 1514932 h 1587534"/>
              <a:gd name="connsiteX122" fmla="*/ 0 w 9662615"/>
              <a:gd name="connsiteY122" fmla="*/ 0 h 1587534"/>
              <a:gd name="connsiteX0" fmla="*/ 0 w 9662615"/>
              <a:gd name="connsiteY0" fmla="*/ 0 h 1587534"/>
              <a:gd name="connsiteX1" fmla="*/ 9662615 w 9662615"/>
              <a:gd name="connsiteY1" fmla="*/ 0 h 1587534"/>
              <a:gd name="connsiteX2" fmla="*/ 9662615 w 9662615"/>
              <a:gd name="connsiteY2" fmla="*/ 1280346 h 1587534"/>
              <a:gd name="connsiteX3" fmla="*/ 9658420 w 9662615"/>
              <a:gd name="connsiteY3" fmla="*/ 1280106 h 1587534"/>
              <a:gd name="connsiteX4" fmla="*/ 9469546 w 9662615"/>
              <a:gd name="connsiteY4" fmla="*/ 1289837 h 1587534"/>
              <a:gd name="connsiteX5" fmla="*/ 9385895 w 9662615"/>
              <a:gd name="connsiteY5" fmla="*/ 1269203 h 1587534"/>
              <a:gd name="connsiteX6" fmla="*/ 9144767 w 9662615"/>
              <a:gd name="connsiteY6" fmla="*/ 1264120 h 1587534"/>
              <a:gd name="connsiteX7" fmla="*/ 8837252 w 9662615"/>
              <a:gd name="connsiteY7" fmla="*/ 1350515 h 1587534"/>
              <a:gd name="connsiteX8" fmla="*/ 8705466 w 9662615"/>
              <a:gd name="connsiteY8" fmla="*/ 1342419 h 1587534"/>
              <a:gd name="connsiteX9" fmla="*/ 8652221 w 9662615"/>
              <a:gd name="connsiteY9" fmla="*/ 1326906 h 1587534"/>
              <a:gd name="connsiteX10" fmla="*/ 8632312 w 9662615"/>
              <a:gd name="connsiteY10" fmla="*/ 1326025 h 1587534"/>
              <a:gd name="connsiteX11" fmla="*/ 8591582 w 9662615"/>
              <a:gd name="connsiteY11" fmla="*/ 1341666 h 1587534"/>
              <a:gd name="connsiteX12" fmla="*/ 8537336 w 9662615"/>
              <a:gd name="connsiteY12" fmla="*/ 1341684 h 1587534"/>
              <a:gd name="connsiteX13" fmla="*/ 8472508 w 9662615"/>
              <a:gd name="connsiteY13" fmla="*/ 1363109 h 1587534"/>
              <a:gd name="connsiteX14" fmla="*/ 8258477 w 9662615"/>
              <a:gd name="connsiteY14" fmla="*/ 1370666 h 1587534"/>
              <a:gd name="connsiteX15" fmla="*/ 8197961 w 9662615"/>
              <a:gd name="connsiteY15" fmla="*/ 1392804 h 1587534"/>
              <a:gd name="connsiteX16" fmla="*/ 8171196 w 9662615"/>
              <a:gd name="connsiteY16" fmla="*/ 1397216 h 1587534"/>
              <a:gd name="connsiteX17" fmla="*/ 8127667 w 9662615"/>
              <a:gd name="connsiteY17" fmla="*/ 1418254 h 1587534"/>
              <a:gd name="connsiteX18" fmla="*/ 7974579 w 9662615"/>
              <a:gd name="connsiteY18" fmla="*/ 1383439 h 1587534"/>
              <a:gd name="connsiteX19" fmla="*/ 7768351 w 9662615"/>
              <a:gd name="connsiteY19" fmla="*/ 1395051 h 1587534"/>
              <a:gd name="connsiteX20" fmla="*/ 7635985 w 9662615"/>
              <a:gd name="connsiteY20" fmla="*/ 1386363 h 1587534"/>
              <a:gd name="connsiteX21" fmla="*/ 7466069 w 9662615"/>
              <a:gd name="connsiteY21" fmla="*/ 1377654 h 1587534"/>
              <a:gd name="connsiteX22" fmla="*/ 7355642 w 9662615"/>
              <a:gd name="connsiteY22" fmla="*/ 1407761 h 1587534"/>
              <a:gd name="connsiteX23" fmla="*/ 7151610 w 9662615"/>
              <a:gd name="connsiteY23" fmla="*/ 1397856 h 1587534"/>
              <a:gd name="connsiteX24" fmla="*/ 7082147 w 9662615"/>
              <a:gd name="connsiteY24" fmla="*/ 1406113 h 1587534"/>
              <a:gd name="connsiteX25" fmla="*/ 7014958 w 9662615"/>
              <a:gd name="connsiteY25" fmla="*/ 1396883 h 1587534"/>
              <a:gd name="connsiteX26" fmla="*/ 6907567 w 9662615"/>
              <a:gd name="connsiteY26" fmla="*/ 1419149 h 1587534"/>
              <a:gd name="connsiteX27" fmla="*/ 6748428 w 9662615"/>
              <a:gd name="connsiteY27" fmla="*/ 1420308 h 1587534"/>
              <a:gd name="connsiteX28" fmla="*/ 6654257 w 9662615"/>
              <a:gd name="connsiteY28" fmla="*/ 1424143 h 1587534"/>
              <a:gd name="connsiteX29" fmla="*/ 6620123 w 9662615"/>
              <a:gd name="connsiteY29" fmla="*/ 1430535 h 1587534"/>
              <a:gd name="connsiteX30" fmla="*/ 6571355 w 9662615"/>
              <a:gd name="connsiteY30" fmla="*/ 1436144 h 1587534"/>
              <a:gd name="connsiteX31" fmla="*/ 6486557 w 9662615"/>
              <a:gd name="connsiteY31" fmla="*/ 1449861 h 1587534"/>
              <a:gd name="connsiteX32" fmla="*/ 6370419 w 9662615"/>
              <a:gd name="connsiteY32" fmla="*/ 1461649 h 1587534"/>
              <a:gd name="connsiteX33" fmla="*/ 6278839 w 9662615"/>
              <a:gd name="connsiteY33" fmla="*/ 1449160 h 1587534"/>
              <a:gd name="connsiteX34" fmla="*/ 6272455 w 9662615"/>
              <a:gd name="connsiteY34" fmla="*/ 1453191 h 1587534"/>
              <a:gd name="connsiteX35" fmla="*/ 6212659 w 9662615"/>
              <a:gd name="connsiteY35" fmla="*/ 1454850 h 1587534"/>
              <a:gd name="connsiteX36" fmla="*/ 6069317 w 9662615"/>
              <a:gd name="connsiteY36" fmla="*/ 1445838 h 1587534"/>
              <a:gd name="connsiteX37" fmla="*/ 5878477 w 9662615"/>
              <a:gd name="connsiteY37" fmla="*/ 1439180 h 1587534"/>
              <a:gd name="connsiteX38" fmla="*/ 5838387 w 9662615"/>
              <a:gd name="connsiteY38" fmla="*/ 1444679 h 1587534"/>
              <a:gd name="connsiteX39" fmla="*/ 5771136 w 9662615"/>
              <a:gd name="connsiteY39" fmla="*/ 1453639 h 1587534"/>
              <a:gd name="connsiteX40" fmla="*/ 5724081 w 9662615"/>
              <a:gd name="connsiteY40" fmla="*/ 1470431 h 1587534"/>
              <a:gd name="connsiteX41" fmla="*/ 5666577 w 9662615"/>
              <a:gd name="connsiteY41" fmla="*/ 1473921 h 1587534"/>
              <a:gd name="connsiteX42" fmla="*/ 5649068 w 9662615"/>
              <a:gd name="connsiteY42" fmla="*/ 1461676 h 1587534"/>
              <a:gd name="connsiteX43" fmla="*/ 5588902 w 9662615"/>
              <a:gd name="connsiteY43" fmla="*/ 1469647 h 1587534"/>
              <a:gd name="connsiteX44" fmla="*/ 5498090 w 9662615"/>
              <a:gd name="connsiteY44" fmla="*/ 1483173 h 1587534"/>
              <a:gd name="connsiteX45" fmla="*/ 5444641 w 9662615"/>
              <a:gd name="connsiteY45" fmla="*/ 1487602 h 1587534"/>
              <a:gd name="connsiteX46" fmla="*/ 5299812 w 9662615"/>
              <a:gd name="connsiteY46" fmla="*/ 1503362 h 1587534"/>
              <a:gd name="connsiteX47" fmla="*/ 5213947 w 9662615"/>
              <a:gd name="connsiteY47" fmla="*/ 1516637 h 1587534"/>
              <a:gd name="connsiteX48" fmla="*/ 5090342 w 9662615"/>
              <a:gd name="connsiteY48" fmla="*/ 1546680 h 1587534"/>
              <a:gd name="connsiteX49" fmla="*/ 5082104 w 9662615"/>
              <a:gd name="connsiteY49" fmla="*/ 1547781 h 1587534"/>
              <a:gd name="connsiteX50" fmla="*/ 5059484 w 9662615"/>
              <a:gd name="connsiteY50" fmla="*/ 1546802 h 1587534"/>
              <a:gd name="connsiteX51" fmla="*/ 5050958 w 9662615"/>
              <a:gd name="connsiteY51" fmla="*/ 1545776 h 1587534"/>
              <a:gd name="connsiteX52" fmla="*/ 5038524 w 9662615"/>
              <a:gd name="connsiteY52" fmla="*/ 1545675 h 1587534"/>
              <a:gd name="connsiteX53" fmla="*/ 5038223 w 9662615"/>
              <a:gd name="connsiteY53" fmla="*/ 1545881 h 1587534"/>
              <a:gd name="connsiteX54" fmla="*/ 5026564 w 9662615"/>
              <a:gd name="connsiteY54" fmla="*/ 1545376 h 1587534"/>
              <a:gd name="connsiteX55" fmla="*/ 4969433 w 9662615"/>
              <a:gd name="connsiteY55" fmla="*/ 1540263 h 1587534"/>
              <a:gd name="connsiteX56" fmla="*/ 4921303 w 9662615"/>
              <a:gd name="connsiteY56" fmla="*/ 1575379 h 1587534"/>
              <a:gd name="connsiteX57" fmla="*/ 4863775 w 9662615"/>
              <a:gd name="connsiteY57" fmla="*/ 1562633 h 1587534"/>
              <a:gd name="connsiteX58" fmla="*/ 4847242 w 9662615"/>
              <a:gd name="connsiteY58" fmla="*/ 1565435 h 1587534"/>
              <a:gd name="connsiteX59" fmla="*/ 4830335 w 9662615"/>
              <a:gd name="connsiteY59" fmla="*/ 1587534 h 1587534"/>
              <a:gd name="connsiteX60" fmla="*/ 4791466 w 9662615"/>
              <a:gd name="connsiteY60" fmla="*/ 1561324 h 1587534"/>
              <a:gd name="connsiteX61" fmla="*/ 4784247 w 9662615"/>
              <a:gd name="connsiteY61" fmla="*/ 1562342 h 1587534"/>
              <a:gd name="connsiteX62" fmla="*/ 4748477 w 9662615"/>
              <a:gd name="connsiteY62" fmla="*/ 1556925 h 1587534"/>
              <a:gd name="connsiteX63" fmla="*/ 4730033 w 9662615"/>
              <a:gd name="connsiteY63" fmla="*/ 1555274 h 1587534"/>
              <a:gd name="connsiteX64" fmla="*/ 4724747 w 9662615"/>
              <a:gd name="connsiteY64" fmla="*/ 1552439 h 1587534"/>
              <a:gd name="connsiteX65" fmla="*/ 4697562 w 9662615"/>
              <a:gd name="connsiteY65" fmla="*/ 1551206 h 1587534"/>
              <a:gd name="connsiteX66" fmla="*/ 4662664 w 9662615"/>
              <a:gd name="connsiteY66" fmla="*/ 1573162 h 1587534"/>
              <a:gd name="connsiteX67" fmla="*/ 4603028 w 9662615"/>
              <a:gd name="connsiteY67" fmla="*/ 1568821 h 1587534"/>
              <a:gd name="connsiteX68" fmla="*/ 4541612 w 9662615"/>
              <a:gd name="connsiteY68" fmla="*/ 1545262 h 1587534"/>
              <a:gd name="connsiteX69" fmla="*/ 4422155 w 9662615"/>
              <a:gd name="connsiteY69" fmla="*/ 1542059 h 1587534"/>
              <a:gd name="connsiteX70" fmla="*/ 4221826 w 9662615"/>
              <a:gd name="connsiteY70" fmla="*/ 1508923 h 1587534"/>
              <a:gd name="connsiteX71" fmla="*/ 4096601 w 9662615"/>
              <a:gd name="connsiteY71" fmla="*/ 1521563 h 1587534"/>
              <a:gd name="connsiteX72" fmla="*/ 3970635 w 9662615"/>
              <a:gd name="connsiteY72" fmla="*/ 1544815 h 1587534"/>
              <a:gd name="connsiteX73" fmla="*/ 3833906 w 9662615"/>
              <a:gd name="connsiteY73" fmla="*/ 1516637 h 1587534"/>
              <a:gd name="connsiteX74" fmla="*/ 3696258 w 9662615"/>
              <a:gd name="connsiteY74" fmla="*/ 1537563 h 1587534"/>
              <a:gd name="connsiteX75" fmla="*/ 3594070 w 9662615"/>
              <a:gd name="connsiteY75" fmla="*/ 1509422 h 1587534"/>
              <a:gd name="connsiteX76" fmla="*/ 3565233 w 9662615"/>
              <a:gd name="connsiteY76" fmla="*/ 1515122 h 1587534"/>
              <a:gd name="connsiteX77" fmla="*/ 3560267 w 9662615"/>
              <a:gd name="connsiteY77" fmla="*/ 1516288 h 1587534"/>
              <a:gd name="connsiteX78" fmla="*/ 3540258 w 9662615"/>
              <a:gd name="connsiteY78" fmla="*/ 1516976 h 1587534"/>
              <a:gd name="connsiteX79" fmla="*/ 3534780 w 9662615"/>
              <a:gd name="connsiteY79" fmla="*/ 1522141 h 1587534"/>
              <a:gd name="connsiteX80" fmla="*/ 3504783 w 9662615"/>
              <a:gd name="connsiteY80" fmla="*/ 1526739 h 1587534"/>
              <a:gd name="connsiteX81" fmla="*/ 3430805 w 9662615"/>
              <a:gd name="connsiteY81" fmla="*/ 1542521 h 1587534"/>
              <a:gd name="connsiteX82" fmla="*/ 3292707 w 9662615"/>
              <a:gd name="connsiteY82" fmla="*/ 1520490 h 1587534"/>
              <a:gd name="connsiteX83" fmla="*/ 3187872 w 9662615"/>
              <a:gd name="connsiteY83" fmla="*/ 1519991 h 1587534"/>
              <a:gd name="connsiteX84" fmla="*/ 3148026 w 9662615"/>
              <a:gd name="connsiteY84" fmla="*/ 1524777 h 1587534"/>
              <a:gd name="connsiteX85" fmla="*/ 3092394 w 9662615"/>
              <a:gd name="connsiteY85" fmla="*/ 1528115 h 1587534"/>
              <a:gd name="connsiteX86" fmla="*/ 2994200 w 9662615"/>
              <a:gd name="connsiteY86" fmla="*/ 1537857 h 1587534"/>
              <a:gd name="connsiteX87" fmla="*/ 2862301 w 9662615"/>
              <a:gd name="connsiteY87" fmla="*/ 1544250 h 1587534"/>
              <a:gd name="connsiteX88" fmla="*/ 2766335 w 9662615"/>
              <a:gd name="connsiteY88" fmla="*/ 1527662 h 1587534"/>
              <a:gd name="connsiteX89" fmla="*/ 2757836 w 9662615"/>
              <a:gd name="connsiteY89" fmla="*/ 1531371 h 1587534"/>
              <a:gd name="connsiteX90" fmla="*/ 2691555 w 9662615"/>
              <a:gd name="connsiteY90" fmla="*/ 1530283 h 1587534"/>
              <a:gd name="connsiteX91" fmla="*/ 2491676 w 9662615"/>
              <a:gd name="connsiteY91" fmla="*/ 1500859 h 1587534"/>
              <a:gd name="connsiteX92" fmla="*/ 2378036 w 9662615"/>
              <a:gd name="connsiteY92" fmla="*/ 1520645 h 1587534"/>
              <a:gd name="connsiteX93" fmla="*/ 2284269 w 9662615"/>
              <a:gd name="connsiteY93" fmla="*/ 1503068 h 1587534"/>
              <a:gd name="connsiteX94" fmla="*/ 2207104 w 9662615"/>
              <a:gd name="connsiteY94" fmla="*/ 1508888 h 1587534"/>
              <a:gd name="connsiteX95" fmla="*/ 2149226 w 9662615"/>
              <a:gd name="connsiteY95" fmla="*/ 1523409 h 1587534"/>
              <a:gd name="connsiteX96" fmla="*/ 2084783 w 9662615"/>
              <a:gd name="connsiteY96" fmla="*/ 1524245 h 1587534"/>
              <a:gd name="connsiteX97" fmla="*/ 2070075 w 9662615"/>
              <a:gd name="connsiteY97" fmla="*/ 1511285 h 1587534"/>
              <a:gd name="connsiteX98" fmla="*/ 2001057 w 9662615"/>
              <a:gd name="connsiteY98" fmla="*/ 1516449 h 1587534"/>
              <a:gd name="connsiteX99" fmla="*/ 1896330 w 9662615"/>
              <a:gd name="connsiteY99" fmla="*/ 1525725 h 1587534"/>
              <a:gd name="connsiteX100" fmla="*/ 1835994 w 9662615"/>
              <a:gd name="connsiteY100" fmla="*/ 1527678 h 1587534"/>
              <a:gd name="connsiteX101" fmla="*/ 1671119 w 9662615"/>
              <a:gd name="connsiteY101" fmla="*/ 1536701 h 1587534"/>
              <a:gd name="connsiteX102" fmla="*/ 1601337 w 9662615"/>
              <a:gd name="connsiteY102" fmla="*/ 1548552 h 1587534"/>
              <a:gd name="connsiteX103" fmla="*/ 1407755 w 9662615"/>
              <a:gd name="connsiteY103" fmla="*/ 1571444 h 1587534"/>
              <a:gd name="connsiteX104" fmla="*/ 1271994 w 9662615"/>
              <a:gd name="connsiteY104" fmla="*/ 1579471 h 1587534"/>
              <a:gd name="connsiteX105" fmla="*/ 1249226 w 9662615"/>
              <a:gd name="connsiteY105" fmla="*/ 1583140 h 1587534"/>
              <a:gd name="connsiteX106" fmla="*/ 1217719 w 9662615"/>
              <a:gd name="connsiteY106" fmla="*/ 1580863 h 1587534"/>
              <a:gd name="connsiteX107" fmla="*/ 1091432 w 9662615"/>
              <a:gd name="connsiteY107" fmla="*/ 1571003 h 1587534"/>
              <a:gd name="connsiteX108" fmla="*/ 992039 w 9662615"/>
              <a:gd name="connsiteY108" fmla="*/ 1556662 h 1587534"/>
              <a:gd name="connsiteX109" fmla="*/ 868264 w 9662615"/>
              <a:gd name="connsiteY109" fmla="*/ 1566392 h 1587534"/>
              <a:gd name="connsiteX110" fmla="*/ 792765 w 9662615"/>
              <a:gd name="connsiteY110" fmla="*/ 1563102 h 1587534"/>
              <a:gd name="connsiteX111" fmla="*/ 669055 w 9662615"/>
              <a:gd name="connsiteY111" fmla="*/ 1543638 h 1587534"/>
              <a:gd name="connsiteX112" fmla="*/ 506152 w 9662615"/>
              <a:gd name="connsiteY112" fmla="*/ 1549124 h 1587534"/>
              <a:gd name="connsiteX113" fmla="*/ 472797 w 9662615"/>
              <a:gd name="connsiteY113" fmla="*/ 1568904 h 1587534"/>
              <a:gd name="connsiteX114" fmla="*/ 427864 w 9662615"/>
              <a:gd name="connsiteY114" fmla="*/ 1580848 h 1587534"/>
              <a:gd name="connsiteX115" fmla="*/ 408381 w 9662615"/>
              <a:gd name="connsiteY115" fmla="*/ 1552940 h 1587534"/>
              <a:gd name="connsiteX116" fmla="*/ 267163 w 9662615"/>
              <a:gd name="connsiteY116" fmla="*/ 1531913 h 1587534"/>
              <a:gd name="connsiteX117" fmla="*/ 196644 w 9662615"/>
              <a:gd name="connsiteY117" fmla="*/ 1524565 h 1587534"/>
              <a:gd name="connsiteX118" fmla="*/ 86819 w 9662615"/>
              <a:gd name="connsiteY118" fmla="*/ 1519517 h 1587534"/>
              <a:gd name="connsiteX119" fmla="*/ 53369 w 9662615"/>
              <a:gd name="connsiteY119" fmla="*/ 1516853 h 1587534"/>
              <a:gd name="connsiteX120" fmla="*/ 2359 w 9662615"/>
              <a:gd name="connsiteY120" fmla="*/ 1515247 h 1587534"/>
              <a:gd name="connsiteX121" fmla="*/ 0 w 9662615"/>
              <a:gd name="connsiteY121" fmla="*/ 1514932 h 1587534"/>
              <a:gd name="connsiteX122" fmla="*/ 0 w 9662615"/>
              <a:gd name="connsiteY122" fmla="*/ 0 h 1587534"/>
              <a:gd name="connsiteX0" fmla="*/ 0 w 9662615"/>
              <a:gd name="connsiteY0" fmla="*/ 0 h 1598136"/>
              <a:gd name="connsiteX1" fmla="*/ 9662615 w 9662615"/>
              <a:gd name="connsiteY1" fmla="*/ 0 h 1598136"/>
              <a:gd name="connsiteX2" fmla="*/ 9662615 w 9662615"/>
              <a:gd name="connsiteY2" fmla="*/ 1280346 h 1598136"/>
              <a:gd name="connsiteX3" fmla="*/ 9658420 w 9662615"/>
              <a:gd name="connsiteY3" fmla="*/ 1280106 h 1598136"/>
              <a:gd name="connsiteX4" fmla="*/ 9469546 w 9662615"/>
              <a:gd name="connsiteY4" fmla="*/ 1289837 h 1598136"/>
              <a:gd name="connsiteX5" fmla="*/ 9385895 w 9662615"/>
              <a:gd name="connsiteY5" fmla="*/ 1269203 h 1598136"/>
              <a:gd name="connsiteX6" fmla="*/ 9144767 w 9662615"/>
              <a:gd name="connsiteY6" fmla="*/ 1264120 h 1598136"/>
              <a:gd name="connsiteX7" fmla="*/ 8837252 w 9662615"/>
              <a:gd name="connsiteY7" fmla="*/ 1350515 h 1598136"/>
              <a:gd name="connsiteX8" fmla="*/ 8705466 w 9662615"/>
              <a:gd name="connsiteY8" fmla="*/ 1342419 h 1598136"/>
              <a:gd name="connsiteX9" fmla="*/ 8652221 w 9662615"/>
              <a:gd name="connsiteY9" fmla="*/ 1326906 h 1598136"/>
              <a:gd name="connsiteX10" fmla="*/ 8632312 w 9662615"/>
              <a:gd name="connsiteY10" fmla="*/ 1326025 h 1598136"/>
              <a:gd name="connsiteX11" fmla="*/ 8591582 w 9662615"/>
              <a:gd name="connsiteY11" fmla="*/ 1341666 h 1598136"/>
              <a:gd name="connsiteX12" fmla="*/ 8537336 w 9662615"/>
              <a:gd name="connsiteY12" fmla="*/ 1341684 h 1598136"/>
              <a:gd name="connsiteX13" fmla="*/ 8472508 w 9662615"/>
              <a:gd name="connsiteY13" fmla="*/ 1363109 h 1598136"/>
              <a:gd name="connsiteX14" fmla="*/ 8258477 w 9662615"/>
              <a:gd name="connsiteY14" fmla="*/ 1370666 h 1598136"/>
              <a:gd name="connsiteX15" fmla="*/ 8197961 w 9662615"/>
              <a:gd name="connsiteY15" fmla="*/ 1392804 h 1598136"/>
              <a:gd name="connsiteX16" fmla="*/ 8171196 w 9662615"/>
              <a:gd name="connsiteY16" fmla="*/ 1397216 h 1598136"/>
              <a:gd name="connsiteX17" fmla="*/ 8127667 w 9662615"/>
              <a:gd name="connsiteY17" fmla="*/ 1418254 h 1598136"/>
              <a:gd name="connsiteX18" fmla="*/ 7974579 w 9662615"/>
              <a:gd name="connsiteY18" fmla="*/ 1383439 h 1598136"/>
              <a:gd name="connsiteX19" fmla="*/ 7768351 w 9662615"/>
              <a:gd name="connsiteY19" fmla="*/ 1395051 h 1598136"/>
              <a:gd name="connsiteX20" fmla="*/ 7635985 w 9662615"/>
              <a:gd name="connsiteY20" fmla="*/ 1386363 h 1598136"/>
              <a:gd name="connsiteX21" fmla="*/ 7466069 w 9662615"/>
              <a:gd name="connsiteY21" fmla="*/ 1377654 h 1598136"/>
              <a:gd name="connsiteX22" fmla="*/ 7355642 w 9662615"/>
              <a:gd name="connsiteY22" fmla="*/ 1407761 h 1598136"/>
              <a:gd name="connsiteX23" fmla="*/ 7151610 w 9662615"/>
              <a:gd name="connsiteY23" fmla="*/ 1397856 h 1598136"/>
              <a:gd name="connsiteX24" fmla="*/ 7082147 w 9662615"/>
              <a:gd name="connsiteY24" fmla="*/ 1406113 h 1598136"/>
              <a:gd name="connsiteX25" fmla="*/ 7014958 w 9662615"/>
              <a:gd name="connsiteY25" fmla="*/ 1396883 h 1598136"/>
              <a:gd name="connsiteX26" fmla="*/ 6907567 w 9662615"/>
              <a:gd name="connsiteY26" fmla="*/ 1419149 h 1598136"/>
              <a:gd name="connsiteX27" fmla="*/ 6748428 w 9662615"/>
              <a:gd name="connsiteY27" fmla="*/ 1420308 h 1598136"/>
              <a:gd name="connsiteX28" fmla="*/ 6654257 w 9662615"/>
              <a:gd name="connsiteY28" fmla="*/ 1424143 h 1598136"/>
              <a:gd name="connsiteX29" fmla="*/ 6620123 w 9662615"/>
              <a:gd name="connsiteY29" fmla="*/ 1430535 h 1598136"/>
              <a:gd name="connsiteX30" fmla="*/ 6571355 w 9662615"/>
              <a:gd name="connsiteY30" fmla="*/ 1436144 h 1598136"/>
              <a:gd name="connsiteX31" fmla="*/ 6486557 w 9662615"/>
              <a:gd name="connsiteY31" fmla="*/ 1449861 h 1598136"/>
              <a:gd name="connsiteX32" fmla="*/ 6370419 w 9662615"/>
              <a:gd name="connsiteY32" fmla="*/ 1461649 h 1598136"/>
              <a:gd name="connsiteX33" fmla="*/ 6278839 w 9662615"/>
              <a:gd name="connsiteY33" fmla="*/ 1449160 h 1598136"/>
              <a:gd name="connsiteX34" fmla="*/ 6272455 w 9662615"/>
              <a:gd name="connsiteY34" fmla="*/ 1453191 h 1598136"/>
              <a:gd name="connsiteX35" fmla="*/ 6212659 w 9662615"/>
              <a:gd name="connsiteY35" fmla="*/ 1454850 h 1598136"/>
              <a:gd name="connsiteX36" fmla="*/ 6069317 w 9662615"/>
              <a:gd name="connsiteY36" fmla="*/ 1445838 h 1598136"/>
              <a:gd name="connsiteX37" fmla="*/ 5878477 w 9662615"/>
              <a:gd name="connsiteY37" fmla="*/ 1439180 h 1598136"/>
              <a:gd name="connsiteX38" fmla="*/ 5838387 w 9662615"/>
              <a:gd name="connsiteY38" fmla="*/ 1444679 h 1598136"/>
              <a:gd name="connsiteX39" fmla="*/ 5771136 w 9662615"/>
              <a:gd name="connsiteY39" fmla="*/ 1453639 h 1598136"/>
              <a:gd name="connsiteX40" fmla="*/ 5724081 w 9662615"/>
              <a:gd name="connsiteY40" fmla="*/ 1470431 h 1598136"/>
              <a:gd name="connsiteX41" fmla="*/ 5666577 w 9662615"/>
              <a:gd name="connsiteY41" fmla="*/ 1473921 h 1598136"/>
              <a:gd name="connsiteX42" fmla="*/ 5649068 w 9662615"/>
              <a:gd name="connsiteY42" fmla="*/ 1461676 h 1598136"/>
              <a:gd name="connsiteX43" fmla="*/ 5588902 w 9662615"/>
              <a:gd name="connsiteY43" fmla="*/ 1469647 h 1598136"/>
              <a:gd name="connsiteX44" fmla="*/ 5498090 w 9662615"/>
              <a:gd name="connsiteY44" fmla="*/ 1483173 h 1598136"/>
              <a:gd name="connsiteX45" fmla="*/ 5444641 w 9662615"/>
              <a:gd name="connsiteY45" fmla="*/ 1487602 h 1598136"/>
              <a:gd name="connsiteX46" fmla="*/ 5299812 w 9662615"/>
              <a:gd name="connsiteY46" fmla="*/ 1503362 h 1598136"/>
              <a:gd name="connsiteX47" fmla="*/ 5213947 w 9662615"/>
              <a:gd name="connsiteY47" fmla="*/ 1516637 h 1598136"/>
              <a:gd name="connsiteX48" fmla="*/ 5090342 w 9662615"/>
              <a:gd name="connsiteY48" fmla="*/ 1546680 h 1598136"/>
              <a:gd name="connsiteX49" fmla="*/ 5082104 w 9662615"/>
              <a:gd name="connsiteY49" fmla="*/ 1547781 h 1598136"/>
              <a:gd name="connsiteX50" fmla="*/ 5059484 w 9662615"/>
              <a:gd name="connsiteY50" fmla="*/ 1546802 h 1598136"/>
              <a:gd name="connsiteX51" fmla="*/ 5050958 w 9662615"/>
              <a:gd name="connsiteY51" fmla="*/ 1545776 h 1598136"/>
              <a:gd name="connsiteX52" fmla="*/ 5038524 w 9662615"/>
              <a:gd name="connsiteY52" fmla="*/ 1545675 h 1598136"/>
              <a:gd name="connsiteX53" fmla="*/ 5038223 w 9662615"/>
              <a:gd name="connsiteY53" fmla="*/ 1545881 h 1598136"/>
              <a:gd name="connsiteX54" fmla="*/ 5026564 w 9662615"/>
              <a:gd name="connsiteY54" fmla="*/ 1545376 h 1598136"/>
              <a:gd name="connsiteX55" fmla="*/ 4969433 w 9662615"/>
              <a:gd name="connsiteY55" fmla="*/ 1540263 h 1598136"/>
              <a:gd name="connsiteX56" fmla="*/ 4921303 w 9662615"/>
              <a:gd name="connsiteY56" fmla="*/ 1575379 h 1598136"/>
              <a:gd name="connsiteX57" fmla="*/ 4863775 w 9662615"/>
              <a:gd name="connsiteY57" fmla="*/ 1562633 h 1598136"/>
              <a:gd name="connsiteX58" fmla="*/ 4847242 w 9662615"/>
              <a:gd name="connsiteY58" fmla="*/ 1565435 h 1598136"/>
              <a:gd name="connsiteX59" fmla="*/ 4856839 w 9662615"/>
              <a:gd name="connsiteY59" fmla="*/ 1598136 h 1598136"/>
              <a:gd name="connsiteX60" fmla="*/ 4791466 w 9662615"/>
              <a:gd name="connsiteY60" fmla="*/ 1561324 h 1598136"/>
              <a:gd name="connsiteX61" fmla="*/ 4784247 w 9662615"/>
              <a:gd name="connsiteY61" fmla="*/ 1562342 h 1598136"/>
              <a:gd name="connsiteX62" fmla="*/ 4748477 w 9662615"/>
              <a:gd name="connsiteY62" fmla="*/ 1556925 h 1598136"/>
              <a:gd name="connsiteX63" fmla="*/ 4730033 w 9662615"/>
              <a:gd name="connsiteY63" fmla="*/ 1555274 h 1598136"/>
              <a:gd name="connsiteX64" fmla="*/ 4724747 w 9662615"/>
              <a:gd name="connsiteY64" fmla="*/ 1552439 h 1598136"/>
              <a:gd name="connsiteX65" fmla="*/ 4697562 w 9662615"/>
              <a:gd name="connsiteY65" fmla="*/ 1551206 h 1598136"/>
              <a:gd name="connsiteX66" fmla="*/ 4662664 w 9662615"/>
              <a:gd name="connsiteY66" fmla="*/ 1573162 h 1598136"/>
              <a:gd name="connsiteX67" fmla="*/ 4603028 w 9662615"/>
              <a:gd name="connsiteY67" fmla="*/ 1568821 h 1598136"/>
              <a:gd name="connsiteX68" fmla="*/ 4541612 w 9662615"/>
              <a:gd name="connsiteY68" fmla="*/ 1545262 h 1598136"/>
              <a:gd name="connsiteX69" fmla="*/ 4422155 w 9662615"/>
              <a:gd name="connsiteY69" fmla="*/ 1542059 h 1598136"/>
              <a:gd name="connsiteX70" fmla="*/ 4221826 w 9662615"/>
              <a:gd name="connsiteY70" fmla="*/ 1508923 h 1598136"/>
              <a:gd name="connsiteX71" fmla="*/ 4096601 w 9662615"/>
              <a:gd name="connsiteY71" fmla="*/ 1521563 h 1598136"/>
              <a:gd name="connsiteX72" fmla="*/ 3970635 w 9662615"/>
              <a:gd name="connsiteY72" fmla="*/ 1544815 h 1598136"/>
              <a:gd name="connsiteX73" fmla="*/ 3833906 w 9662615"/>
              <a:gd name="connsiteY73" fmla="*/ 1516637 h 1598136"/>
              <a:gd name="connsiteX74" fmla="*/ 3696258 w 9662615"/>
              <a:gd name="connsiteY74" fmla="*/ 1537563 h 1598136"/>
              <a:gd name="connsiteX75" fmla="*/ 3594070 w 9662615"/>
              <a:gd name="connsiteY75" fmla="*/ 1509422 h 1598136"/>
              <a:gd name="connsiteX76" fmla="*/ 3565233 w 9662615"/>
              <a:gd name="connsiteY76" fmla="*/ 1515122 h 1598136"/>
              <a:gd name="connsiteX77" fmla="*/ 3560267 w 9662615"/>
              <a:gd name="connsiteY77" fmla="*/ 1516288 h 1598136"/>
              <a:gd name="connsiteX78" fmla="*/ 3540258 w 9662615"/>
              <a:gd name="connsiteY78" fmla="*/ 1516976 h 1598136"/>
              <a:gd name="connsiteX79" fmla="*/ 3534780 w 9662615"/>
              <a:gd name="connsiteY79" fmla="*/ 1522141 h 1598136"/>
              <a:gd name="connsiteX80" fmla="*/ 3504783 w 9662615"/>
              <a:gd name="connsiteY80" fmla="*/ 1526739 h 1598136"/>
              <a:gd name="connsiteX81" fmla="*/ 3430805 w 9662615"/>
              <a:gd name="connsiteY81" fmla="*/ 1542521 h 1598136"/>
              <a:gd name="connsiteX82" fmla="*/ 3292707 w 9662615"/>
              <a:gd name="connsiteY82" fmla="*/ 1520490 h 1598136"/>
              <a:gd name="connsiteX83" fmla="*/ 3187872 w 9662615"/>
              <a:gd name="connsiteY83" fmla="*/ 1519991 h 1598136"/>
              <a:gd name="connsiteX84" fmla="*/ 3148026 w 9662615"/>
              <a:gd name="connsiteY84" fmla="*/ 1524777 h 1598136"/>
              <a:gd name="connsiteX85" fmla="*/ 3092394 w 9662615"/>
              <a:gd name="connsiteY85" fmla="*/ 1528115 h 1598136"/>
              <a:gd name="connsiteX86" fmla="*/ 2994200 w 9662615"/>
              <a:gd name="connsiteY86" fmla="*/ 1537857 h 1598136"/>
              <a:gd name="connsiteX87" fmla="*/ 2862301 w 9662615"/>
              <a:gd name="connsiteY87" fmla="*/ 1544250 h 1598136"/>
              <a:gd name="connsiteX88" fmla="*/ 2766335 w 9662615"/>
              <a:gd name="connsiteY88" fmla="*/ 1527662 h 1598136"/>
              <a:gd name="connsiteX89" fmla="*/ 2757836 w 9662615"/>
              <a:gd name="connsiteY89" fmla="*/ 1531371 h 1598136"/>
              <a:gd name="connsiteX90" fmla="*/ 2691555 w 9662615"/>
              <a:gd name="connsiteY90" fmla="*/ 1530283 h 1598136"/>
              <a:gd name="connsiteX91" fmla="*/ 2491676 w 9662615"/>
              <a:gd name="connsiteY91" fmla="*/ 1500859 h 1598136"/>
              <a:gd name="connsiteX92" fmla="*/ 2378036 w 9662615"/>
              <a:gd name="connsiteY92" fmla="*/ 1520645 h 1598136"/>
              <a:gd name="connsiteX93" fmla="*/ 2284269 w 9662615"/>
              <a:gd name="connsiteY93" fmla="*/ 1503068 h 1598136"/>
              <a:gd name="connsiteX94" fmla="*/ 2207104 w 9662615"/>
              <a:gd name="connsiteY94" fmla="*/ 1508888 h 1598136"/>
              <a:gd name="connsiteX95" fmla="*/ 2149226 w 9662615"/>
              <a:gd name="connsiteY95" fmla="*/ 1523409 h 1598136"/>
              <a:gd name="connsiteX96" fmla="*/ 2084783 w 9662615"/>
              <a:gd name="connsiteY96" fmla="*/ 1524245 h 1598136"/>
              <a:gd name="connsiteX97" fmla="*/ 2070075 w 9662615"/>
              <a:gd name="connsiteY97" fmla="*/ 1511285 h 1598136"/>
              <a:gd name="connsiteX98" fmla="*/ 2001057 w 9662615"/>
              <a:gd name="connsiteY98" fmla="*/ 1516449 h 1598136"/>
              <a:gd name="connsiteX99" fmla="*/ 1896330 w 9662615"/>
              <a:gd name="connsiteY99" fmla="*/ 1525725 h 1598136"/>
              <a:gd name="connsiteX100" fmla="*/ 1835994 w 9662615"/>
              <a:gd name="connsiteY100" fmla="*/ 1527678 h 1598136"/>
              <a:gd name="connsiteX101" fmla="*/ 1671119 w 9662615"/>
              <a:gd name="connsiteY101" fmla="*/ 1536701 h 1598136"/>
              <a:gd name="connsiteX102" fmla="*/ 1601337 w 9662615"/>
              <a:gd name="connsiteY102" fmla="*/ 1548552 h 1598136"/>
              <a:gd name="connsiteX103" fmla="*/ 1407755 w 9662615"/>
              <a:gd name="connsiteY103" fmla="*/ 1571444 h 1598136"/>
              <a:gd name="connsiteX104" fmla="*/ 1271994 w 9662615"/>
              <a:gd name="connsiteY104" fmla="*/ 1579471 h 1598136"/>
              <a:gd name="connsiteX105" fmla="*/ 1249226 w 9662615"/>
              <a:gd name="connsiteY105" fmla="*/ 1583140 h 1598136"/>
              <a:gd name="connsiteX106" fmla="*/ 1217719 w 9662615"/>
              <a:gd name="connsiteY106" fmla="*/ 1580863 h 1598136"/>
              <a:gd name="connsiteX107" fmla="*/ 1091432 w 9662615"/>
              <a:gd name="connsiteY107" fmla="*/ 1571003 h 1598136"/>
              <a:gd name="connsiteX108" fmla="*/ 992039 w 9662615"/>
              <a:gd name="connsiteY108" fmla="*/ 1556662 h 1598136"/>
              <a:gd name="connsiteX109" fmla="*/ 868264 w 9662615"/>
              <a:gd name="connsiteY109" fmla="*/ 1566392 h 1598136"/>
              <a:gd name="connsiteX110" fmla="*/ 792765 w 9662615"/>
              <a:gd name="connsiteY110" fmla="*/ 1563102 h 1598136"/>
              <a:gd name="connsiteX111" fmla="*/ 669055 w 9662615"/>
              <a:gd name="connsiteY111" fmla="*/ 1543638 h 1598136"/>
              <a:gd name="connsiteX112" fmla="*/ 506152 w 9662615"/>
              <a:gd name="connsiteY112" fmla="*/ 1549124 h 1598136"/>
              <a:gd name="connsiteX113" fmla="*/ 472797 w 9662615"/>
              <a:gd name="connsiteY113" fmla="*/ 1568904 h 1598136"/>
              <a:gd name="connsiteX114" fmla="*/ 427864 w 9662615"/>
              <a:gd name="connsiteY114" fmla="*/ 1580848 h 1598136"/>
              <a:gd name="connsiteX115" fmla="*/ 408381 w 9662615"/>
              <a:gd name="connsiteY115" fmla="*/ 1552940 h 1598136"/>
              <a:gd name="connsiteX116" fmla="*/ 267163 w 9662615"/>
              <a:gd name="connsiteY116" fmla="*/ 1531913 h 1598136"/>
              <a:gd name="connsiteX117" fmla="*/ 196644 w 9662615"/>
              <a:gd name="connsiteY117" fmla="*/ 1524565 h 1598136"/>
              <a:gd name="connsiteX118" fmla="*/ 86819 w 9662615"/>
              <a:gd name="connsiteY118" fmla="*/ 1519517 h 1598136"/>
              <a:gd name="connsiteX119" fmla="*/ 53369 w 9662615"/>
              <a:gd name="connsiteY119" fmla="*/ 1516853 h 1598136"/>
              <a:gd name="connsiteX120" fmla="*/ 2359 w 9662615"/>
              <a:gd name="connsiteY120" fmla="*/ 1515247 h 1598136"/>
              <a:gd name="connsiteX121" fmla="*/ 0 w 9662615"/>
              <a:gd name="connsiteY121" fmla="*/ 1514932 h 1598136"/>
              <a:gd name="connsiteX122" fmla="*/ 0 w 9662615"/>
              <a:gd name="connsiteY122" fmla="*/ 0 h 1598136"/>
              <a:gd name="connsiteX0" fmla="*/ 0 w 9662615"/>
              <a:gd name="connsiteY0" fmla="*/ 0 h 1598136"/>
              <a:gd name="connsiteX1" fmla="*/ 9662615 w 9662615"/>
              <a:gd name="connsiteY1" fmla="*/ 0 h 1598136"/>
              <a:gd name="connsiteX2" fmla="*/ 9662615 w 9662615"/>
              <a:gd name="connsiteY2" fmla="*/ 1280346 h 1598136"/>
              <a:gd name="connsiteX3" fmla="*/ 9658420 w 9662615"/>
              <a:gd name="connsiteY3" fmla="*/ 1280106 h 1598136"/>
              <a:gd name="connsiteX4" fmla="*/ 9469546 w 9662615"/>
              <a:gd name="connsiteY4" fmla="*/ 1289837 h 1598136"/>
              <a:gd name="connsiteX5" fmla="*/ 9385895 w 9662615"/>
              <a:gd name="connsiteY5" fmla="*/ 1269203 h 1598136"/>
              <a:gd name="connsiteX6" fmla="*/ 9144767 w 9662615"/>
              <a:gd name="connsiteY6" fmla="*/ 1264120 h 1598136"/>
              <a:gd name="connsiteX7" fmla="*/ 8837252 w 9662615"/>
              <a:gd name="connsiteY7" fmla="*/ 1350515 h 1598136"/>
              <a:gd name="connsiteX8" fmla="*/ 8705466 w 9662615"/>
              <a:gd name="connsiteY8" fmla="*/ 1342419 h 1598136"/>
              <a:gd name="connsiteX9" fmla="*/ 8652221 w 9662615"/>
              <a:gd name="connsiteY9" fmla="*/ 1326906 h 1598136"/>
              <a:gd name="connsiteX10" fmla="*/ 8632312 w 9662615"/>
              <a:gd name="connsiteY10" fmla="*/ 1326025 h 1598136"/>
              <a:gd name="connsiteX11" fmla="*/ 8591582 w 9662615"/>
              <a:gd name="connsiteY11" fmla="*/ 1341666 h 1598136"/>
              <a:gd name="connsiteX12" fmla="*/ 8537336 w 9662615"/>
              <a:gd name="connsiteY12" fmla="*/ 1341684 h 1598136"/>
              <a:gd name="connsiteX13" fmla="*/ 8472508 w 9662615"/>
              <a:gd name="connsiteY13" fmla="*/ 1363109 h 1598136"/>
              <a:gd name="connsiteX14" fmla="*/ 8258477 w 9662615"/>
              <a:gd name="connsiteY14" fmla="*/ 1370666 h 1598136"/>
              <a:gd name="connsiteX15" fmla="*/ 8197961 w 9662615"/>
              <a:gd name="connsiteY15" fmla="*/ 1392804 h 1598136"/>
              <a:gd name="connsiteX16" fmla="*/ 8171196 w 9662615"/>
              <a:gd name="connsiteY16" fmla="*/ 1397216 h 1598136"/>
              <a:gd name="connsiteX17" fmla="*/ 8127667 w 9662615"/>
              <a:gd name="connsiteY17" fmla="*/ 1418254 h 1598136"/>
              <a:gd name="connsiteX18" fmla="*/ 7974579 w 9662615"/>
              <a:gd name="connsiteY18" fmla="*/ 1383439 h 1598136"/>
              <a:gd name="connsiteX19" fmla="*/ 7768351 w 9662615"/>
              <a:gd name="connsiteY19" fmla="*/ 1395051 h 1598136"/>
              <a:gd name="connsiteX20" fmla="*/ 7635985 w 9662615"/>
              <a:gd name="connsiteY20" fmla="*/ 1386363 h 1598136"/>
              <a:gd name="connsiteX21" fmla="*/ 7466069 w 9662615"/>
              <a:gd name="connsiteY21" fmla="*/ 1377654 h 1598136"/>
              <a:gd name="connsiteX22" fmla="*/ 7355642 w 9662615"/>
              <a:gd name="connsiteY22" fmla="*/ 1407761 h 1598136"/>
              <a:gd name="connsiteX23" fmla="*/ 7151610 w 9662615"/>
              <a:gd name="connsiteY23" fmla="*/ 1397856 h 1598136"/>
              <a:gd name="connsiteX24" fmla="*/ 7082147 w 9662615"/>
              <a:gd name="connsiteY24" fmla="*/ 1406113 h 1598136"/>
              <a:gd name="connsiteX25" fmla="*/ 7014958 w 9662615"/>
              <a:gd name="connsiteY25" fmla="*/ 1396883 h 1598136"/>
              <a:gd name="connsiteX26" fmla="*/ 6907567 w 9662615"/>
              <a:gd name="connsiteY26" fmla="*/ 1419149 h 1598136"/>
              <a:gd name="connsiteX27" fmla="*/ 6748428 w 9662615"/>
              <a:gd name="connsiteY27" fmla="*/ 1420308 h 1598136"/>
              <a:gd name="connsiteX28" fmla="*/ 6654257 w 9662615"/>
              <a:gd name="connsiteY28" fmla="*/ 1424143 h 1598136"/>
              <a:gd name="connsiteX29" fmla="*/ 6620123 w 9662615"/>
              <a:gd name="connsiteY29" fmla="*/ 1430535 h 1598136"/>
              <a:gd name="connsiteX30" fmla="*/ 6571355 w 9662615"/>
              <a:gd name="connsiteY30" fmla="*/ 1436144 h 1598136"/>
              <a:gd name="connsiteX31" fmla="*/ 6486557 w 9662615"/>
              <a:gd name="connsiteY31" fmla="*/ 1449861 h 1598136"/>
              <a:gd name="connsiteX32" fmla="*/ 6370419 w 9662615"/>
              <a:gd name="connsiteY32" fmla="*/ 1461649 h 1598136"/>
              <a:gd name="connsiteX33" fmla="*/ 6278839 w 9662615"/>
              <a:gd name="connsiteY33" fmla="*/ 1449160 h 1598136"/>
              <a:gd name="connsiteX34" fmla="*/ 6272455 w 9662615"/>
              <a:gd name="connsiteY34" fmla="*/ 1453191 h 1598136"/>
              <a:gd name="connsiteX35" fmla="*/ 6212659 w 9662615"/>
              <a:gd name="connsiteY35" fmla="*/ 1454850 h 1598136"/>
              <a:gd name="connsiteX36" fmla="*/ 6069317 w 9662615"/>
              <a:gd name="connsiteY36" fmla="*/ 1445838 h 1598136"/>
              <a:gd name="connsiteX37" fmla="*/ 5878477 w 9662615"/>
              <a:gd name="connsiteY37" fmla="*/ 1439180 h 1598136"/>
              <a:gd name="connsiteX38" fmla="*/ 5838387 w 9662615"/>
              <a:gd name="connsiteY38" fmla="*/ 1444679 h 1598136"/>
              <a:gd name="connsiteX39" fmla="*/ 5771136 w 9662615"/>
              <a:gd name="connsiteY39" fmla="*/ 1453639 h 1598136"/>
              <a:gd name="connsiteX40" fmla="*/ 5724081 w 9662615"/>
              <a:gd name="connsiteY40" fmla="*/ 1470431 h 1598136"/>
              <a:gd name="connsiteX41" fmla="*/ 5666577 w 9662615"/>
              <a:gd name="connsiteY41" fmla="*/ 1473921 h 1598136"/>
              <a:gd name="connsiteX42" fmla="*/ 5649068 w 9662615"/>
              <a:gd name="connsiteY42" fmla="*/ 1461676 h 1598136"/>
              <a:gd name="connsiteX43" fmla="*/ 5588902 w 9662615"/>
              <a:gd name="connsiteY43" fmla="*/ 1469647 h 1598136"/>
              <a:gd name="connsiteX44" fmla="*/ 5498090 w 9662615"/>
              <a:gd name="connsiteY44" fmla="*/ 1483173 h 1598136"/>
              <a:gd name="connsiteX45" fmla="*/ 5444641 w 9662615"/>
              <a:gd name="connsiteY45" fmla="*/ 1487602 h 1598136"/>
              <a:gd name="connsiteX46" fmla="*/ 5299812 w 9662615"/>
              <a:gd name="connsiteY46" fmla="*/ 1503362 h 1598136"/>
              <a:gd name="connsiteX47" fmla="*/ 5213947 w 9662615"/>
              <a:gd name="connsiteY47" fmla="*/ 1516637 h 1598136"/>
              <a:gd name="connsiteX48" fmla="*/ 5090342 w 9662615"/>
              <a:gd name="connsiteY48" fmla="*/ 1546680 h 1598136"/>
              <a:gd name="connsiteX49" fmla="*/ 5129812 w 9662615"/>
              <a:gd name="connsiteY49" fmla="*/ 1521277 h 1598136"/>
              <a:gd name="connsiteX50" fmla="*/ 5059484 w 9662615"/>
              <a:gd name="connsiteY50" fmla="*/ 1546802 h 1598136"/>
              <a:gd name="connsiteX51" fmla="*/ 5050958 w 9662615"/>
              <a:gd name="connsiteY51" fmla="*/ 1545776 h 1598136"/>
              <a:gd name="connsiteX52" fmla="*/ 5038524 w 9662615"/>
              <a:gd name="connsiteY52" fmla="*/ 1545675 h 1598136"/>
              <a:gd name="connsiteX53" fmla="*/ 5038223 w 9662615"/>
              <a:gd name="connsiteY53" fmla="*/ 1545881 h 1598136"/>
              <a:gd name="connsiteX54" fmla="*/ 5026564 w 9662615"/>
              <a:gd name="connsiteY54" fmla="*/ 1545376 h 1598136"/>
              <a:gd name="connsiteX55" fmla="*/ 4969433 w 9662615"/>
              <a:gd name="connsiteY55" fmla="*/ 1540263 h 1598136"/>
              <a:gd name="connsiteX56" fmla="*/ 4921303 w 9662615"/>
              <a:gd name="connsiteY56" fmla="*/ 1575379 h 1598136"/>
              <a:gd name="connsiteX57" fmla="*/ 4863775 w 9662615"/>
              <a:gd name="connsiteY57" fmla="*/ 1562633 h 1598136"/>
              <a:gd name="connsiteX58" fmla="*/ 4847242 w 9662615"/>
              <a:gd name="connsiteY58" fmla="*/ 1565435 h 1598136"/>
              <a:gd name="connsiteX59" fmla="*/ 4856839 w 9662615"/>
              <a:gd name="connsiteY59" fmla="*/ 1598136 h 1598136"/>
              <a:gd name="connsiteX60" fmla="*/ 4791466 w 9662615"/>
              <a:gd name="connsiteY60" fmla="*/ 1561324 h 1598136"/>
              <a:gd name="connsiteX61" fmla="*/ 4784247 w 9662615"/>
              <a:gd name="connsiteY61" fmla="*/ 1562342 h 1598136"/>
              <a:gd name="connsiteX62" fmla="*/ 4748477 w 9662615"/>
              <a:gd name="connsiteY62" fmla="*/ 1556925 h 1598136"/>
              <a:gd name="connsiteX63" fmla="*/ 4730033 w 9662615"/>
              <a:gd name="connsiteY63" fmla="*/ 1555274 h 1598136"/>
              <a:gd name="connsiteX64" fmla="*/ 4724747 w 9662615"/>
              <a:gd name="connsiteY64" fmla="*/ 1552439 h 1598136"/>
              <a:gd name="connsiteX65" fmla="*/ 4697562 w 9662615"/>
              <a:gd name="connsiteY65" fmla="*/ 1551206 h 1598136"/>
              <a:gd name="connsiteX66" fmla="*/ 4662664 w 9662615"/>
              <a:gd name="connsiteY66" fmla="*/ 1573162 h 1598136"/>
              <a:gd name="connsiteX67" fmla="*/ 4603028 w 9662615"/>
              <a:gd name="connsiteY67" fmla="*/ 1568821 h 1598136"/>
              <a:gd name="connsiteX68" fmla="*/ 4541612 w 9662615"/>
              <a:gd name="connsiteY68" fmla="*/ 1545262 h 1598136"/>
              <a:gd name="connsiteX69" fmla="*/ 4422155 w 9662615"/>
              <a:gd name="connsiteY69" fmla="*/ 1542059 h 1598136"/>
              <a:gd name="connsiteX70" fmla="*/ 4221826 w 9662615"/>
              <a:gd name="connsiteY70" fmla="*/ 1508923 h 1598136"/>
              <a:gd name="connsiteX71" fmla="*/ 4096601 w 9662615"/>
              <a:gd name="connsiteY71" fmla="*/ 1521563 h 1598136"/>
              <a:gd name="connsiteX72" fmla="*/ 3970635 w 9662615"/>
              <a:gd name="connsiteY72" fmla="*/ 1544815 h 1598136"/>
              <a:gd name="connsiteX73" fmla="*/ 3833906 w 9662615"/>
              <a:gd name="connsiteY73" fmla="*/ 1516637 h 1598136"/>
              <a:gd name="connsiteX74" fmla="*/ 3696258 w 9662615"/>
              <a:gd name="connsiteY74" fmla="*/ 1537563 h 1598136"/>
              <a:gd name="connsiteX75" fmla="*/ 3594070 w 9662615"/>
              <a:gd name="connsiteY75" fmla="*/ 1509422 h 1598136"/>
              <a:gd name="connsiteX76" fmla="*/ 3565233 w 9662615"/>
              <a:gd name="connsiteY76" fmla="*/ 1515122 h 1598136"/>
              <a:gd name="connsiteX77" fmla="*/ 3560267 w 9662615"/>
              <a:gd name="connsiteY77" fmla="*/ 1516288 h 1598136"/>
              <a:gd name="connsiteX78" fmla="*/ 3540258 w 9662615"/>
              <a:gd name="connsiteY78" fmla="*/ 1516976 h 1598136"/>
              <a:gd name="connsiteX79" fmla="*/ 3534780 w 9662615"/>
              <a:gd name="connsiteY79" fmla="*/ 1522141 h 1598136"/>
              <a:gd name="connsiteX80" fmla="*/ 3504783 w 9662615"/>
              <a:gd name="connsiteY80" fmla="*/ 1526739 h 1598136"/>
              <a:gd name="connsiteX81" fmla="*/ 3430805 w 9662615"/>
              <a:gd name="connsiteY81" fmla="*/ 1542521 h 1598136"/>
              <a:gd name="connsiteX82" fmla="*/ 3292707 w 9662615"/>
              <a:gd name="connsiteY82" fmla="*/ 1520490 h 1598136"/>
              <a:gd name="connsiteX83" fmla="*/ 3187872 w 9662615"/>
              <a:gd name="connsiteY83" fmla="*/ 1519991 h 1598136"/>
              <a:gd name="connsiteX84" fmla="*/ 3148026 w 9662615"/>
              <a:gd name="connsiteY84" fmla="*/ 1524777 h 1598136"/>
              <a:gd name="connsiteX85" fmla="*/ 3092394 w 9662615"/>
              <a:gd name="connsiteY85" fmla="*/ 1528115 h 1598136"/>
              <a:gd name="connsiteX86" fmla="*/ 2994200 w 9662615"/>
              <a:gd name="connsiteY86" fmla="*/ 1537857 h 1598136"/>
              <a:gd name="connsiteX87" fmla="*/ 2862301 w 9662615"/>
              <a:gd name="connsiteY87" fmla="*/ 1544250 h 1598136"/>
              <a:gd name="connsiteX88" fmla="*/ 2766335 w 9662615"/>
              <a:gd name="connsiteY88" fmla="*/ 1527662 h 1598136"/>
              <a:gd name="connsiteX89" fmla="*/ 2757836 w 9662615"/>
              <a:gd name="connsiteY89" fmla="*/ 1531371 h 1598136"/>
              <a:gd name="connsiteX90" fmla="*/ 2691555 w 9662615"/>
              <a:gd name="connsiteY90" fmla="*/ 1530283 h 1598136"/>
              <a:gd name="connsiteX91" fmla="*/ 2491676 w 9662615"/>
              <a:gd name="connsiteY91" fmla="*/ 1500859 h 1598136"/>
              <a:gd name="connsiteX92" fmla="*/ 2378036 w 9662615"/>
              <a:gd name="connsiteY92" fmla="*/ 1520645 h 1598136"/>
              <a:gd name="connsiteX93" fmla="*/ 2284269 w 9662615"/>
              <a:gd name="connsiteY93" fmla="*/ 1503068 h 1598136"/>
              <a:gd name="connsiteX94" fmla="*/ 2207104 w 9662615"/>
              <a:gd name="connsiteY94" fmla="*/ 1508888 h 1598136"/>
              <a:gd name="connsiteX95" fmla="*/ 2149226 w 9662615"/>
              <a:gd name="connsiteY95" fmla="*/ 1523409 h 1598136"/>
              <a:gd name="connsiteX96" fmla="*/ 2084783 w 9662615"/>
              <a:gd name="connsiteY96" fmla="*/ 1524245 h 1598136"/>
              <a:gd name="connsiteX97" fmla="*/ 2070075 w 9662615"/>
              <a:gd name="connsiteY97" fmla="*/ 1511285 h 1598136"/>
              <a:gd name="connsiteX98" fmla="*/ 2001057 w 9662615"/>
              <a:gd name="connsiteY98" fmla="*/ 1516449 h 1598136"/>
              <a:gd name="connsiteX99" fmla="*/ 1896330 w 9662615"/>
              <a:gd name="connsiteY99" fmla="*/ 1525725 h 1598136"/>
              <a:gd name="connsiteX100" fmla="*/ 1835994 w 9662615"/>
              <a:gd name="connsiteY100" fmla="*/ 1527678 h 1598136"/>
              <a:gd name="connsiteX101" fmla="*/ 1671119 w 9662615"/>
              <a:gd name="connsiteY101" fmla="*/ 1536701 h 1598136"/>
              <a:gd name="connsiteX102" fmla="*/ 1601337 w 9662615"/>
              <a:gd name="connsiteY102" fmla="*/ 1548552 h 1598136"/>
              <a:gd name="connsiteX103" fmla="*/ 1407755 w 9662615"/>
              <a:gd name="connsiteY103" fmla="*/ 1571444 h 1598136"/>
              <a:gd name="connsiteX104" fmla="*/ 1271994 w 9662615"/>
              <a:gd name="connsiteY104" fmla="*/ 1579471 h 1598136"/>
              <a:gd name="connsiteX105" fmla="*/ 1249226 w 9662615"/>
              <a:gd name="connsiteY105" fmla="*/ 1583140 h 1598136"/>
              <a:gd name="connsiteX106" fmla="*/ 1217719 w 9662615"/>
              <a:gd name="connsiteY106" fmla="*/ 1580863 h 1598136"/>
              <a:gd name="connsiteX107" fmla="*/ 1091432 w 9662615"/>
              <a:gd name="connsiteY107" fmla="*/ 1571003 h 1598136"/>
              <a:gd name="connsiteX108" fmla="*/ 992039 w 9662615"/>
              <a:gd name="connsiteY108" fmla="*/ 1556662 h 1598136"/>
              <a:gd name="connsiteX109" fmla="*/ 868264 w 9662615"/>
              <a:gd name="connsiteY109" fmla="*/ 1566392 h 1598136"/>
              <a:gd name="connsiteX110" fmla="*/ 792765 w 9662615"/>
              <a:gd name="connsiteY110" fmla="*/ 1563102 h 1598136"/>
              <a:gd name="connsiteX111" fmla="*/ 669055 w 9662615"/>
              <a:gd name="connsiteY111" fmla="*/ 1543638 h 1598136"/>
              <a:gd name="connsiteX112" fmla="*/ 506152 w 9662615"/>
              <a:gd name="connsiteY112" fmla="*/ 1549124 h 1598136"/>
              <a:gd name="connsiteX113" fmla="*/ 472797 w 9662615"/>
              <a:gd name="connsiteY113" fmla="*/ 1568904 h 1598136"/>
              <a:gd name="connsiteX114" fmla="*/ 427864 w 9662615"/>
              <a:gd name="connsiteY114" fmla="*/ 1580848 h 1598136"/>
              <a:gd name="connsiteX115" fmla="*/ 408381 w 9662615"/>
              <a:gd name="connsiteY115" fmla="*/ 1552940 h 1598136"/>
              <a:gd name="connsiteX116" fmla="*/ 267163 w 9662615"/>
              <a:gd name="connsiteY116" fmla="*/ 1531913 h 1598136"/>
              <a:gd name="connsiteX117" fmla="*/ 196644 w 9662615"/>
              <a:gd name="connsiteY117" fmla="*/ 1524565 h 1598136"/>
              <a:gd name="connsiteX118" fmla="*/ 86819 w 9662615"/>
              <a:gd name="connsiteY118" fmla="*/ 1519517 h 1598136"/>
              <a:gd name="connsiteX119" fmla="*/ 53369 w 9662615"/>
              <a:gd name="connsiteY119" fmla="*/ 1516853 h 1598136"/>
              <a:gd name="connsiteX120" fmla="*/ 2359 w 9662615"/>
              <a:gd name="connsiteY120" fmla="*/ 1515247 h 1598136"/>
              <a:gd name="connsiteX121" fmla="*/ 0 w 9662615"/>
              <a:gd name="connsiteY121" fmla="*/ 1514932 h 1598136"/>
              <a:gd name="connsiteX122" fmla="*/ 0 w 9662615"/>
              <a:gd name="connsiteY122" fmla="*/ 0 h 1598136"/>
              <a:gd name="connsiteX0" fmla="*/ 0 w 9662615"/>
              <a:gd name="connsiteY0" fmla="*/ 0 h 1598136"/>
              <a:gd name="connsiteX1" fmla="*/ 9662615 w 9662615"/>
              <a:gd name="connsiteY1" fmla="*/ 0 h 1598136"/>
              <a:gd name="connsiteX2" fmla="*/ 9662615 w 9662615"/>
              <a:gd name="connsiteY2" fmla="*/ 1280346 h 1598136"/>
              <a:gd name="connsiteX3" fmla="*/ 9658420 w 9662615"/>
              <a:gd name="connsiteY3" fmla="*/ 1280106 h 1598136"/>
              <a:gd name="connsiteX4" fmla="*/ 9469546 w 9662615"/>
              <a:gd name="connsiteY4" fmla="*/ 1289837 h 1598136"/>
              <a:gd name="connsiteX5" fmla="*/ 9385895 w 9662615"/>
              <a:gd name="connsiteY5" fmla="*/ 1269203 h 1598136"/>
              <a:gd name="connsiteX6" fmla="*/ 9144767 w 9662615"/>
              <a:gd name="connsiteY6" fmla="*/ 1264120 h 1598136"/>
              <a:gd name="connsiteX7" fmla="*/ 8837252 w 9662615"/>
              <a:gd name="connsiteY7" fmla="*/ 1350515 h 1598136"/>
              <a:gd name="connsiteX8" fmla="*/ 8705466 w 9662615"/>
              <a:gd name="connsiteY8" fmla="*/ 1342419 h 1598136"/>
              <a:gd name="connsiteX9" fmla="*/ 8652221 w 9662615"/>
              <a:gd name="connsiteY9" fmla="*/ 1326906 h 1598136"/>
              <a:gd name="connsiteX10" fmla="*/ 8632312 w 9662615"/>
              <a:gd name="connsiteY10" fmla="*/ 1326025 h 1598136"/>
              <a:gd name="connsiteX11" fmla="*/ 8591582 w 9662615"/>
              <a:gd name="connsiteY11" fmla="*/ 1341666 h 1598136"/>
              <a:gd name="connsiteX12" fmla="*/ 8537336 w 9662615"/>
              <a:gd name="connsiteY12" fmla="*/ 1341684 h 1598136"/>
              <a:gd name="connsiteX13" fmla="*/ 8472508 w 9662615"/>
              <a:gd name="connsiteY13" fmla="*/ 1363109 h 1598136"/>
              <a:gd name="connsiteX14" fmla="*/ 8258477 w 9662615"/>
              <a:gd name="connsiteY14" fmla="*/ 1370666 h 1598136"/>
              <a:gd name="connsiteX15" fmla="*/ 8197961 w 9662615"/>
              <a:gd name="connsiteY15" fmla="*/ 1392804 h 1598136"/>
              <a:gd name="connsiteX16" fmla="*/ 8171196 w 9662615"/>
              <a:gd name="connsiteY16" fmla="*/ 1397216 h 1598136"/>
              <a:gd name="connsiteX17" fmla="*/ 8127667 w 9662615"/>
              <a:gd name="connsiteY17" fmla="*/ 1418254 h 1598136"/>
              <a:gd name="connsiteX18" fmla="*/ 7974579 w 9662615"/>
              <a:gd name="connsiteY18" fmla="*/ 1383439 h 1598136"/>
              <a:gd name="connsiteX19" fmla="*/ 7768351 w 9662615"/>
              <a:gd name="connsiteY19" fmla="*/ 1395051 h 1598136"/>
              <a:gd name="connsiteX20" fmla="*/ 7635985 w 9662615"/>
              <a:gd name="connsiteY20" fmla="*/ 1386363 h 1598136"/>
              <a:gd name="connsiteX21" fmla="*/ 7466069 w 9662615"/>
              <a:gd name="connsiteY21" fmla="*/ 1377654 h 1598136"/>
              <a:gd name="connsiteX22" fmla="*/ 7355642 w 9662615"/>
              <a:gd name="connsiteY22" fmla="*/ 1407761 h 1598136"/>
              <a:gd name="connsiteX23" fmla="*/ 7151610 w 9662615"/>
              <a:gd name="connsiteY23" fmla="*/ 1397856 h 1598136"/>
              <a:gd name="connsiteX24" fmla="*/ 7082147 w 9662615"/>
              <a:gd name="connsiteY24" fmla="*/ 1406113 h 1598136"/>
              <a:gd name="connsiteX25" fmla="*/ 7014958 w 9662615"/>
              <a:gd name="connsiteY25" fmla="*/ 1396883 h 1598136"/>
              <a:gd name="connsiteX26" fmla="*/ 6907567 w 9662615"/>
              <a:gd name="connsiteY26" fmla="*/ 1419149 h 1598136"/>
              <a:gd name="connsiteX27" fmla="*/ 6748428 w 9662615"/>
              <a:gd name="connsiteY27" fmla="*/ 1420308 h 1598136"/>
              <a:gd name="connsiteX28" fmla="*/ 6654257 w 9662615"/>
              <a:gd name="connsiteY28" fmla="*/ 1424143 h 1598136"/>
              <a:gd name="connsiteX29" fmla="*/ 6620123 w 9662615"/>
              <a:gd name="connsiteY29" fmla="*/ 1430535 h 1598136"/>
              <a:gd name="connsiteX30" fmla="*/ 6571355 w 9662615"/>
              <a:gd name="connsiteY30" fmla="*/ 1436144 h 1598136"/>
              <a:gd name="connsiteX31" fmla="*/ 6486557 w 9662615"/>
              <a:gd name="connsiteY31" fmla="*/ 1449861 h 1598136"/>
              <a:gd name="connsiteX32" fmla="*/ 6370419 w 9662615"/>
              <a:gd name="connsiteY32" fmla="*/ 1461649 h 1598136"/>
              <a:gd name="connsiteX33" fmla="*/ 6278839 w 9662615"/>
              <a:gd name="connsiteY33" fmla="*/ 1449160 h 1598136"/>
              <a:gd name="connsiteX34" fmla="*/ 6272455 w 9662615"/>
              <a:gd name="connsiteY34" fmla="*/ 1453191 h 1598136"/>
              <a:gd name="connsiteX35" fmla="*/ 6212659 w 9662615"/>
              <a:gd name="connsiteY35" fmla="*/ 1454850 h 1598136"/>
              <a:gd name="connsiteX36" fmla="*/ 6069317 w 9662615"/>
              <a:gd name="connsiteY36" fmla="*/ 1445838 h 1598136"/>
              <a:gd name="connsiteX37" fmla="*/ 5878477 w 9662615"/>
              <a:gd name="connsiteY37" fmla="*/ 1439180 h 1598136"/>
              <a:gd name="connsiteX38" fmla="*/ 5838387 w 9662615"/>
              <a:gd name="connsiteY38" fmla="*/ 1444679 h 1598136"/>
              <a:gd name="connsiteX39" fmla="*/ 5771136 w 9662615"/>
              <a:gd name="connsiteY39" fmla="*/ 1453639 h 1598136"/>
              <a:gd name="connsiteX40" fmla="*/ 5724081 w 9662615"/>
              <a:gd name="connsiteY40" fmla="*/ 1470431 h 1598136"/>
              <a:gd name="connsiteX41" fmla="*/ 5666577 w 9662615"/>
              <a:gd name="connsiteY41" fmla="*/ 1473921 h 1598136"/>
              <a:gd name="connsiteX42" fmla="*/ 5649068 w 9662615"/>
              <a:gd name="connsiteY42" fmla="*/ 1461676 h 1598136"/>
              <a:gd name="connsiteX43" fmla="*/ 5588902 w 9662615"/>
              <a:gd name="connsiteY43" fmla="*/ 1469647 h 1598136"/>
              <a:gd name="connsiteX44" fmla="*/ 5498090 w 9662615"/>
              <a:gd name="connsiteY44" fmla="*/ 1483173 h 1598136"/>
              <a:gd name="connsiteX45" fmla="*/ 5444641 w 9662615"/>
              <a:gd name="connsiteY45" fmla="*/ 1487602 h 1598136"/>
              <a:gd name="connsiteX46" fmla="*/ 5299812 w 9662615"/>
              <a:gd name="connsiteY46" fmla="*/ 1503362 h 1598136"/>
              <a:gd name="connsiteX47" fmla="*/ 5213947 w 9662615"/>
              <a:gd name="connsiteY47" fmla="*/ 1516637 h 1598136"/>
              <a:gd name="connsiteX48" fmla="*/ 5090342 w 9662615"/>
              <a:gd name="connsiteY48" fmla="*/ 1546680 h 1598136"/>
              <a:gd name="connsiteX49" fmla="*/ 5129812 w 9662615"/>
              <a:gd name="connsiteY49" fmla="*/ 1521277 h 1598136"/>
              <a:gd name="connsiteX50" fmla="*/ 5059484 w 9662615"/>
              <a:gd name="connsiteY50" fmla="*/ 1546802 h 1598136"/>
              <a:gd name="connsiteX51" fmla="*/ 5050958 w 9662615"/>
              <a:gd name="connsiteY51" fmla="*/ 1545776 h 1598136"/>
              <a:gd name="connsiteX52" fmla="*/ 5038524 w 9662615"/>
              <a:gd name="connsiteY52" fmla="*/ 1545675 h 1598136"/>
              <a:gd name="connsiteX53" fmla="*/ 5026564 w 9662615"/>
              <a:gd name="connsiteY53" fmla="*/ 1545376 h 1598136"/>
              <a:gd name="connsiteX54" fmla="*/ 4969433 w 9662615"/>
              <a:gd name="connsiteY54" fmla="*/ 1540263 h 1598136"/>
              <a:gd name="connsiteX55" fmla="*/ 4921303 w 9662615"/>
              <a:gd name="connsiteY55" fmla="*/ 1575379 h 1598136"/>
              <a:gd name="connsiteX56" fmla="*/ 4863775 w 9662615"/>
              <a:gd name="connsiteY56" fmla="*/ 1562633 h 1598136"/>
              <a:gd name="connsiteX57" fmla="*/ 4847242 w 9662615"/>
              <a:gd name="connsiteY57" fmla="*/ 1565435 h 1598136"/>
              <a:gd name="connsiteX58" fmla="*/ 4856839 w 9662615"/>
              <a:gd name="connsiteY58" fmla="*/ 1598136 h 1598136"/>
              <a:gd name="connsiteX59" fmla="*/ 4791466 w 9662615"/>
              <a:gd name="connsiteY59" fmla="*/ 1561324 h 1598136"/>
              <a:gd name="connsiteX60" fmla="*/ 4784247 w 9662615"/>
              <a:gd name="connsiteY60" fmla="*/ 1562342 h 1598136"/>
              <a:gd name="connsiteX61" fmla="*/ 4748477 w 9662615"/>
              <a:gd name="connsiteY61" fmla="*/ 1556925 h 1598136"/>
              <a:gd name="connsiteX62" fmla="*/ 4730033 w 9662615"/>
              <a:gd name="connsiteY62" fmla="*/ 1555274 h 1598136"/>
              <a:gd name="connsiteX63" fmla="*/ 4724747 w 9662615"/>
              <a:gd name="connsiteY63" fmla="*/ 1552439 h 1598136"/>
              <a:gd name="connsiteX64" fmla="*/ 4697562 w 9662615"/>
              <a:gd name="connsiteY64" fmla="*/ 1551206 h 1598136"/>
              <a:gd name="connsiteX65" fmla="*/ 4662664 w 9662615"/>
              <a:gd name="connsiteY65" fmla="*/ 1573162 h 1598136"/>
              <a:gd name="connsiteX66" fmla="*/ 4603028 w 9662615"/>
              <a:gd name="connsiteY66" fmla="*/ 1568821 h 1598136"/>
              <a:gd name="connsiteX67" fmla="*/ 4541612 w 9662615"/>
              <a:gd name="connsiteY67" fmla="*/ 1545262 h 1598136"/>
              <a:gd name="connsiteX68" fmla="*/ 4422155 w 9662615"/>
              <a:gd name="connsiteY68" fmla="*/ 1542059 h 1598136"/>
              <a:gd name="connsiteX69" fmla="*/ 4221826 w 9662615"/>
              <a:gd name="connsiteY69" fmla="*/ 1508923 h 1598136"/>
              <a:gd name="connsiteX70" fmla="*/ 4096601 w 9662615"/>
              <a:gd name="connsiteY70" fmla="*/ 1521563 h 1598136"/>
              <a:gd name="connsiteX71" fmla="*/ 3970635 w 9662615"/>
              <a:gd name="connsiteY71" fmla="*/ 1544815 h 1598136"/>
              <a:gd name="connsiteX72" fmla="*/ 3833906 w 9662615"/>
              <a:gd name="connsiteY72" fmla="*/ 1516637 h 1598136"/>
              <a:gd name="connsiteX73" fmla="*/ 3696258 w 9662615"/>
              <a:gd name="connsiteY73" fmla="*/ 1537563 h 1598136"/>
              <a:gd name="connsiteX74" fmla="*/ 3594070 w 9662615"/>
              <a:gd name="connsiteY74" fmla="*/ 1509422 h 1598136"/>
              <a:gd name="connsiteX75" fmla="*/ 3565233 w 9662615"/>
              <a:gd name="connsiteY75" fmla="*/ 1515122 h 1598136"/>
              <a:gd name="connsiteX76" fmla="*/ 3560267 w 9662615"/>
              <a:gd name="connsiteY76" fmla="*/ 1516288 h 1598136"/>
              <a:gd name="connsiteX77" fmla="*/ 3540258 w 9662615"/>
              <a:gd name="connsiteY77" fmla="*/ 1516976 h 1598136"/>
              <a:gd name="connsiteX78" fmla="*/ 3534780 w 9662615"/>
              <a:gd name="connsiteY78" fmla="*/ 1522141 h 1598136"/>
              <a:gd name="connsiteX79" fmla="*/ 3504783 w 9662615"/>
              <a:gd name="connsiteY79" fmla="*/ 1526739 h 1598136"/>
              <a:gd name="connsiteX80" fmla="*/ 3430805 w 9662615"/>
              <a:gd name="connsiteY80" fmla="*/ 1542521 h 1598136"/>
              <a:gd name="connsiteX81" fmla="*/ 3292707 w 9662615"/>
              <a:gd name="connsiteY81" fmla="*/ 1520490 h 1598136"/>
              <a:gd name="connsiteX82" fmla="*/ 3187872 w 9662615"/>
              <a:gd name="connsiteY82" fmla="*/ 1519991 h 1598136"/>
              <a:gd name="connsiteX83" fmla="*/ 3148026 w 9662615"/>
              <a:gd name="connsiteY83" fmla="*/ 1524777 h 1598136"/>
              <a:gd name="connsiteX84" fmla="*/ 3092394 w 9662615"/>
              <a:gd name="connsiteY84" fmla="*/ 1528115 h 1598136"/>
              <a:gd name="connsiteX85" fmla="*/ 2994200 w 9662615"/>
              <a:gd name="connsiteY85" fmla="*/ 1537857 h 1598136"/>
              <a:gd name="connsiteX86" fmla="*/ 2862301 w 9662615"/>
              <a:gd name="connsiteY86" fmla="*/ 1544250 h 1598136"/>
              <a:gd name="connsiteX87" fmla="*/ 2766335 w 9662615"/>
              <a:gd name="connsiteY87" fmla="*/ 1527662 h 1598136"/>
              <a:gd name="connsiteX88" fmla="*/ 2757836 w 9662615"/>
              <a:gd name="connsiteY88" fmla="*/ 1531371 h 1598136"/>
              <a:gd name="connsiteX89" fmla="*/ 2691555 w 9662615"/>
              <a:gd name="connsiteY89" fmla="*/ 1530283 h 1598136"/>
              <a:gd name="connsiteX90" fmla="*/ 2491676 w 9662615"/>
              <a:gd name="connsiteY90" fmla="*/ 1500859 h 1598136"/>
              <a:gd name="connsiteX91" fmla="*/ 2378036 w 9662615"/>
              <a:gd name="connsiteY91" fmla="*/ 1520645 h 1598136"/>
              <a:gd name="connsiteX92" fmla="*/ 2284269 w 9662615"/>
              <a:gd name="connsiteY92" fmla="*/ 1503068 h 1598136"/>
              <a:gd name="connsiteX93" fmla="*/ 2207104 w 9662615"/>
              <a:gd name="connsiteY93" fmla="*/ 1508888 h 1598136"/>
              <a:gd name="connsiteX94" fmla="*/ 2149226 w 9662615"/>
              <a:gd name="connsiteY94" fmla="*/ 1523409 h 1598136"/>
              <a:gd name="connsiteX95" fmla="*/ 2084783 w 9662615"/>
              <a:gd name="connsiteY95" fmla="*/ 1524245 h 1598136"/>
              <a:gd name="connsiteX96" fmla="*/ 2070075 w 9662615"/>
              <a:gd name="connsiteY96" fmla="*/ 1511285 h 1598136"/>
              <a:gd name="connsiteX97" fmla="*/ 2001057 w 9662615"/>
              <a:gd name="connsiteY97" fmla="*/ 1516449 h 1598136"/>
              <a:gd name="connsiteX98" fmla="*/ 1896330 w 9662615"/>
              <a:gd name="connsiteY98" fmla="*/ 1525725 h 1598136"/>
              <a:gd name="connsiteX99" fmla="*/ 1835994 w 9662615"/>
              <a:gd name="connsiteY99" fmla="*/ 1527678 h 1598136"/>
              <a:gd name="connsiteX100" fmla="*/ 1671119 w 9662615"/>
              <a:gd name="connsiteY100" fmla="*/ 1536701 h 1598136"/>
              <a:gd name="connsiteX101" fmla="*/ 1601337 w 9662615"/>
              <a:gd name="connsiteY101" fmla="*/ 1548552 h 1598136"/>
              <a:gd name="connsiteX102" fmla="*/ 1407755 w 9662615"/>
              <a:gd name="connsiteY102" fmla="*/ 1571444 h 1598136"/>
              <a:gd name="connsiteX103" fmla="*/ 1271994 w 9662615"/>
              <a:gd name="connsiteY103" fmla="*/ 1579471 h 1598136"/>
              <a:gd name="connsiteX104" fmla="*/ 1249226 w 9662615"/>
              <a:gd name="connsiteY104" fmla="*/ 1583140 h 1598136"/>
              <a:gd name="connsiteX105" fmla="*/ 1217719 w 9662615"/>
              <a:gd name="connsiteY105" fmla="*/ 1580863 h 1598136"/>
              <a:gd name="connsiteX106" fmla="*/ 1091432 w 9662615"/>
              <a:gd name="connsiteY106" fmla="*/ 1571003 h 1598136"/>
              <a:gd name="connsiteX107" fmla="*/ 992039 w 9662615"/>
              <a:gd name="connsiteY107" fmla="*/ 1556662 h 1598136"/>
              <a:gd name="connsiteX108" fmla="*/ 868264 w 9662615"/>
              <a:gd name="connsiteY108" fmla="*/ 1566392 h 1598136"/>
              <a:gd name="connsiteX109" fmla="*/ 792765 w 9662615"/>
              <a:gd name="connsiteY109" fmla="*/ 1563102 h 1598136"/>
              <a:gd name="connsiteX110" fmla="*/ 669055 w 9662615"/>
              <a:gd name="connsiteY110" fmla="*/ 1543638 h 1598136"/>
              <a:gd name="connsiteX111" fmla="*/ 506152 w 9662615"/>
              <a:gd name="connsiteY111" fmla="*/ 1549124 h 1598136"/>
              <a:gd name="connsiteX112" fmla="*/ 472797 w 9662615"/>
              <a:gd name="connsiteY112" fmla="*/ 1568904 h 1598136"/>
              <a:gd name="connsiteX113" fmla="*/ 427864 w 9662615"/>
              <a:gd name="connsiteY113" fmla="*/ 1580848 h 1598136"/>
              <a:gd name="connsiteX114" fmla="*/ 408381 w 9662615"/>
              <a:gd name="connsiteY114" fmla="*/ 1552940 h 1598136"/>
              <a:gd name="connsiteX115" fmla="*/ 267163 w 9662615"/>
              <a:gd name="connsiteY115" fmla="*/ 1531913 h 1598136"/>
              <a:gd name="connsiteX116" fmla="*/ 196644 w 9662615"/>
              <a:gd name="connsiteY116" fmla="*/ 1524565 h 1598136"/>
              <a:gd name="connsiteX117" fmla="*/ 86819 w 9662615"/>
              <a:gd name="connsiteY117" fmla="*/ 1519517 h 1598136"/>
              <a:gd name="connsiteX118" fmla="*/ 53369 w 9662615"/>
              <a:gd name="connsiteY118" fmla="*/ 1516853 h 1598136"/>
              <a:gd name="connsiteX119" fmla="*/ 2359 w 9662615"/>
              <a:gd name="connsiteY119" fmla="*/ 1515247 h 1598136"/>
              <a:gd name="connsiteX120" fmla="*/ 0 w 9662615"/>
              <a:gd name="connsiteY120" fmla="*/ 1514932 h 1598136"/>
              <a:gd name="connsiteX121" fmla="*/ 0 w 9662615"/>
              <a:gd name="connsiteY121" fmla="*/ 0 h 1598136"/>
              <a:gd name="connsiteX0" fmla="*/ 0 w 9662615"/>
              <a:gd name="connsiteY0" fmla="*/ 0 h 1598136"/>
              <a:gd name="connsiteX1" fmla="*/ 9662615 w 9662615"/>
              <a:gd name="connsiteY1" fmla="*/ 0 h 1598136"/>
              <a:gd name="connsiteX2" fmla="*/ 9662615 w 9662615"/>
              <a:gd name="connsiteY2" fmla="*/ 1280346 h 1598136"/>
              <a:gd name="connsiteX3" fmla="*/ 9658420 w 9662615"/>
              <a:gd name="connsiteY3" fmla="*/ 1280106 h 1598136"/>
              <a:gd name="connsiteX4" fmla="*/ 9469546 w 9662615"/>
              <a:gd name="connsiteY4" fmla="*/ 1289837 h 1598136"/>
              <a:gd name="connsiteX5" fmla="*/ 9385895 w 9662615"/>
              <a:gd name="connsiteY5" fmla="*/ 1269203 h 1598136"/>
              <a:gd name="connsiteX6" fmla="*/ 9144767 w 9662615"/>
              <a:gd name="connsiteY6" fmla="*/ 1264120 h 1598136"/>
              <a:gd name="connsiteX7" fmla="*/ 8837252 w 9662615"/>
              <a:gd name="connsiteY7" fmla="*/ 1350515 h 1598136"/>
              <a:gd name="connsiteX8" fmla="*/ 8705466 w 9662615"/>
              <a:gd name="connsiteY8" fmla="*/ 1342419 h 1598136"/>
              <a:gd name="connsiteX9" fmla="*/ 8652221 w 9662615"/>
              <a:gd name="connsiteY9" fmla="*/ 1326906 h 1598136"/>
              <a:gd name="connsiteX10" fmla="*/ 8632312 w 9662615"/>
              <a:gd name="connsiteY10" fmla="*/ 1326025 h 1598136"/>
              <a:gd name="connsiteX11" fmla="*/ 8591582 w 9662615"/>
              <a:gd name="connsiteY11" fmla="*/ 1341666 h 1598136"/>
              <a:gd name="connsiteX12" fmla="*/ 8537336 w 9662615"/>
              <a:gd name="connsiteY12" fmla="*/ 1341684 h 1598136"/>
              <a:gd name="connsiteX13" fmla="*/ 8472508 w 9662615"/>
              <a:gd name="connsiteY13" fmla="*/ 1363109 h 1598136"/>
              <a:gd name="connsiteX14" fmla="*/ 8258477 w 9662615"/>
              <a:gd name="connsiteY14" fmla="*/ 1370666 h 1598136"/>
              <a:gd name="connsiteX15" fmla="*/ 8197961 w 9662615"/>
              <a:gd name="connsiteY15" fmla="*/ 1392804 h 1598136"/>
              <a:gd name="connsiteX16" fmla="*/ 8171196 w 9662615"/>
              <a:gd name="connsiteY16" fmla="*/ 1397216 h 1598136"/>
              <a:gd name="connsiteX17" fmla="*/ 8127667 w 9662615"/>
              <a:gd name="connsiteY17" fmla="*/ 1418254 h 1598136"/>
              <a:gd name="connsiteX18" fmla="*/ 7974579 w 9662615"/>
              <a:gd name="connsiteY18" fmla="*/ 1383439 h 1598136"/>
              <a:gd name="connsiteX19" fmla="*/ 7768351 w 9662615"/>
              <a:gd name="connsiteY19" fmla="*/ 1395051 h 1598136"/>
              <a:gd name="connsiteX20" fmla="*/ 7635985 w 9662615"/>
              <a:gd name="connsiteY20" fmla="*/ 1386363 h 1598136"/>
              <a:gd name="connsiteX21" fmla="*/ 7466069 w 9662615"/>
              <a:gd name="connsiteY21" fmla="*/ 1377654 h 1598136"/>
              <a:gd name="connsiteX22" fmla="*/ 7355642 w 9662615"/>
              <a:gd name="connsiteY22" fmla="*/ 1407761 h 1598136"/>
              <a:gd name="connsiteX23" fmla="*/ 7151610 w 9662615"/>
              <a:gd name="connsiteY23" fmla="*/ 1397856 h 1598136"/>
              <a:gd name="connsiteX24" fmla="*/ 7082147 w 9662615"/>
              <a:gd name="connsiteY24" fmla="*/ 1406113 h 1598136"/>
              <a:gd name="connsiteX25" fmla="*/ 7014958 w 9662615"/>
              <a:gd name="connsiteY25" fmla="*/ 1396883 h 1598136"/>
              <a:gd name="connsiteX26" fmla="*/ 6907567 w 9662615"/>
              <a:gd name="connsiteY26" fmla="*/ 1419149 h 1598136"/>
              <a:gd name="connsiteX27" fmla="*/ 6748428 w 9662615"/>
              <a:gd name="connsiteY27" fmla="*/ 1420308 h 1598136"/>
              <a:gd name="connsiteX28" fmla="*/ 6654257 w 9662615"/>
              <a:gd name="connsiteY28" fmla="*/ 1424143 h 1598136"/>
              <a:gd name="connsiteX29" fmla="*/ 6620123 w 9662615"/>
              <a:gd name="connsiteY29" fmla="*/ 1430535 h 1598136"/>
              <a:gd name="connsiteX30" fmla="*/ 6571355 w 9662615"/>
              <a:gd name="connsiteY30" fmla="*/ 1436144 h 1598136"/>
              <a:gd name="connsiteX31" fmla="*/ 6486557 w 9662615"/>
              <a:gd name="connsiteY31" fmla="*/ 1449861 h 1598136"/>
              <a:gd name="connsiteX32" fmla="*/ 6370419 w 9662615"/>
              <a:gd name="connsiteY32" fmla="*/ 1461649 h 1598136"/>
              <a:gd name="connsiteX33" fmla="*/ 6278839 w 9662615"/>
              <a:gd name="connsiteY33" fmla="*/ 1449160 h 1598136"/>
              <a:gd name="connsiteX34" fmla="*/ 6272455 w 9662615"/>
              <a:gd name="connsiteY34" fmla="*/ 1453191 h 1598136"/>
              <a:gd name="connsiteX35" fmla="*/ 6212659 w 9662615"/>
              <a:gd name="connsiteY35" fmla="*/ 1454850 h 1598136"/>
              <a:gd name="connsiteX36" fmla="*/ 6069317 w 9662615"/>
              <a:gd name="connsiteY36" fmla="*/ 1445838 h 1598136"/>
              <a:gd name="connsiteX37" fmla="*/ 5878477 w 9662615"/>
              <a:gd name="connsiteY37" fmla="*/ 1439180 h 1598136"/>
              <a:gd name="connsiteX38" fmla="*/ 5838387 w 9662615"/>
              <a:gd name="connsiteY38" fmla="*/ 1444679 h 1598136"/>
              <a:gd name="connsiteX39" fmla="*/ 5771136 w 9662615"/>
              <a:gd name="connsiteY39" fmla="*/ 1453639 h 1598136"/>
              <a:gd name="connsiteX40" fmla="*/ 5724081 w 9662615"/>
              <a:gd name="connsiteY40" fmla="*/ 1470431 h 1598136"/>
              <a:gd name="connsiteX41" fmla="*/ 5666577 w 9662615"/>
              <a:gd name="connsiteY41" fmla="*/ 1473921 h 1598136"/>
              <a:gd name="connsiteX42" fmla="*/ 5649068 w 9662615"/>
              <a:gd name="connsiteY42" fmla="*/ 1461676 h 1598136"/>
              <a:gd name="connsiteX43" fmla="*/ 5588902 w 9662615"/>
              <a:gd name="connsiteY43" fmla="*/ 1469647 h 1598136"/>
              <a:gd name="connsiteX44" fmla="*/ 5498090 w 9662615"/>
              <a:gd name="connsiteY44" fmla="*/ 1483173 h 1598136"/>
              <a:gd name="connsiteX45" fmla="*/ 5444641 w 9662615"/>
              <a:gd name="connsiteY45" fmla="*/ 1487602 h 1598136"/>
              <a:gd name="connsiteX46" fmla="*/ 5299812 w 9662615"/>
              <a:gd name="connsiteY46" fmla="*/ 1503362 h 1598136"/>
              <a:gd name="connsiteX47" fmla="*/ 5213947 w 9662615"/>
              <a:gd name="connsiteY47" fmla="*/ 1516637 h 1598136"/>
              <a:gd name="connsiteX48" fmla="*/ 5090342 w 9662615"/>
              <a:gd name="connsiteY48" fmla="*/ 1546680 h 1598136"/>
              <a:gd name="connsiteX49" fmla="*/ 5129812 w 9662615"/>
              <a:gd name="connsiteY49" fmla="*/ 1521277 h 1598136"/>
              <a:gd name="connsiteX50" fmla="*/ 5059484 w 9662615"/>
              <a:gd name="connsiteY50" fmla="*/ 1546802 h 1598136"/>
              <a:gd name="connsiteX51" fmla="*/ 5038524 w 9662615"/>
              <a:gd name="connsiteY51" fmla="*/ 1545675 h 1598136"/>
              <a:gd name="connsiteX52" fmla="*/ 5026564 w 9662615"/>
              <a:gd name="connsiteY52" fmla="*/ 1545376 h 1598136"/>
              <a:gd name="connsiteX53" fmla="*/ 4969433 w 9662615"/>
              <a:gd name="connsiteY53" fmla="*/ 1540263 h 1598136"/>
              <a:gd name="connsiteX54" fmla="*/ 4921303 w 9662615"/>
              <a:gd name="connsiteY54" fmla="*/ 1575379 h 1598136"/>
              <a:gd name="connsiteX55" fmla="*/ 4863775 w 9662615"/>
              <a:gd name="connsiteY55" fmla="*/ 1562633 h 1598136"/>
              <a:gd name="connsiteX56" fmla="*/ 4847242 w 9662615"/>
              <a:gd name="connsiteY56" fmla="*/ 1565435 h 1598136"/>
              <a:gd name="connsiteX57" fmla="*/ 4856839 w 9662615"/>
              <a:gd name="connsiteY57" fmla="*/ 1598136 h 1598136"/>
              <a:gd name="connsiteX58" fmla="*/ 4791466 w 9662615"/>
              <a:gd name="connsiteY58" fmla="*/ 1561324 h 1598136"/>
              <a:gd name="connsiteX59" fmla="*/ 4784247 w 9662615"/>
              <a:gd name="connsiteY59" fmla="*/ 1562342 h 1598136"/>
              <a:gd name="connsiteX60" fmla="*/ 4748477 w 9662615"/>
              <a:gd name="connsiteY60" fmla="*/ 1556925 h 1598136"/>
              <a:gd name="connsiteX61" fmla="*/ 4730033 w 9662615"/>
              <a:gd name="connsiteY61" fmla="*/ 1555274 h 1598136"/>
              <a:gd name="connsiteX62" fmla="*/ 4724747 w 9662615"/>
              <a:gd name="connsiteY62" fmla="*/ 1552439 h 1598136"/>
              <a:gd name="connsiteX63" fmla="*/ 4697562 w 9662615"/>
              <a:gd name="connsiteY63" fmla="*/ 1551206 h 1598136"/>
              <a:gd name="connsiteX64" fmla="*/ 4662664 w 9662615"/>
              <a:gd name="connsiteY64" fmla="*/ 1573162 h 1598136"/>
              <a:gd name="connsiteX65" fmla="*/ 4603028 w 9662615"/>
              <a:gd name="connsiteY65" fmla="*/ 1568821 h 1598136"/>
              <a:gd name="connsiteX66" fmla="*/ 4541612 w 9662615"/>
              <a:gd name="connsiteY66" fmla="*/ 1545262 h 1598136"/>
              <a:gd name="connsiteX67" fmla="*/ 4422155 w 9662615"/>
              <a:gd name="connsiteY67" fmla="*/ 1542059 h 1598136"/>
              <a:gd name="connsiteX68" fmla="*/ 4221826 w 9662615"/>
              <a:gd name="connsiteY68" fmla="*/ 1508923 h 1598136"/>
              <a:gd name="connsiteX69" fmla="*/ 4096601 w 9662615"/>
              <a:gd name="connsiteY69" fmla="*/ 1521563 h 1598136"/>
              <a:gd name="connsiteX70" fmla="*/ 3970635 w 9662615"/>
              <a:gd name="connsiteY70" fmla="*/ 1544815 h 1598136"/>
              <a:gd name="connsiteX71" fmla="*/ 3833906 w 9662615"/>
              <a:gd name="connsiteY71" fmla="*/ 1516637 h 1598136"/>
              <a:gd name="connsiteX72" fmla="*/ 3696258 w 9662615"/>
              <a:gd name="connsiteY72" fmla="*/ 1537563 h 1598136"/>
              <a:gd name="connsiteX73" fmla="*/ 3594070 w 9662615"/>
              <a:gd name="connsiteY73" fmla="*/ 1509422 h 1598136"/>
              <a:gd name="connsiteX74" fmla="*/ 3565233 w 9662615"/>
              <a:gd name="connsiteY74" fmla="*/ 1515122 h 1598136"/>
              <a:gd name="connsiteX75" fmla="*/ 3560267 w 9662615"/>
              <a:gd name="connsiteY75" fmla="*/ 1516288 h 1598136"/>
              <a:gd name="connsiteX76" fmla="*/ 3540258 w 9662615"/>
              <a:gd name="connsiteY76" fmla="*/ 1516976 h 1598136"/>
              <a:gd name="connsiteX77" fmla="*/ 3534780 w 9662615"/>
              <a:gd name="connsiteY77" fmla="*/ 1522141 h 1598136"/>
              <a:gd name="connsiteX78" fmla="*/ 3504783 w 9662615"/>
              <a:gd name="connsiteY78" fmla="*/ 1526739 h 1598136"/>
              <a:gd name="connsiteX79" fmla="*/ 3430805 w 9662615"/>
              <a:gd name="connsiteY79" fmla="*/ 1542521 h 1598136"/>
              <a:gd name="connsiteX80" fmla="*/ 3292707 w 9662615"/>
              <a:gd name="connsiteY80" fmla="*/ 1520490 h 1598136"/>
              <a:gd name="connsiteX81" fmla="*/ 3187872 w 9662615"/>
              <a:gd name="connsiteY81" fmla="*/ 1519991 h 1598136"/>
              <a:gd name="connsiteX82" fmla="*/ 3148026 w 9662615"/>
              <a:gd name="connsiteY82" fmla="*/ 1524777 h 1598136"/>
              <a:gd name="connsiteX83" fmla="*/ 3092394 w 9662615"/>
              <a:gd name="connsiteY83" fmla="*/ 1528115 h 1598136"/>
              <a:gd name="connsiteX84" fmla="*/ 2994200 w 9662615"/>
              <a:gd name="connsiteY84" fmla="*/ 1537857 h 1598136"/>
              <a:gd name="connsiteX85" fmla="*/ 2862301 w 9662615"/>
              <a:gd name="connsiteY85" fmla="*/ 1544250 h 1598136"/>
              <a:gd name="connsiteX86" fmla="*/ 2766335 w 9662615"/>
              <a:gd name="connsiteY86" fmla="*/ 1527662 h 1598136"/>
              <a:gd name="connsiteX87" fmla="*/ 2757836 w 9662615"/>
              <a:gd name="connsiteY87" fmla="*/ 1531371 h 1598136"/>
              <a:gd name="connsiteX88" fmla="*/ 2691555 w 9662615"/>
              <a:gd name="connsiteY88" fmla="*/ 1530283 h 1598136"/>
              <a:gd name="connsiteX89" fmla="*/ 2491676 w 9662615"/>
              <a:gd name="connsiteY89" fmla="*/ 1500859 h 1598136"/>
              <a:gd name="connsiteX90" fmla="*/ 2378036 w 9662615"/>
              <a:gd name="connsiteY90" fmla="*/ 1520645 h 1598136"/>
              <a:gd name="connsiteX91" fmla="*/ 2284269 w 9662615"/>
              <a:gd name="connsiteY91" fmla="*/ 1503068 h 1598136"/>
              <a:gd name="connsiteX92" fmla="*/ 2207104 w 9662615"/>
              <a:gd name="connsiteY92" fmla="*/ 1508888 h 1598136"/>
              <a:gd name="connsiteX93" fmla="*/ 2149226 w 9662615"/>
              <a:gd name="connsiteY93" fmla="*/ 1523409 h 1598136"/>
              <a:gd name="connsiteX94" fmla="*/ 2084783 w 9662615"/>
              <a:gd name="connsiteY94" fmla="*/ 1524245 h 1598136"/>
              <a:gd name="connsiteX95" fmla="*/ 2070075 w 9662615"/>
              <a:gd name="connsiteY95" fmla="*/ 1511285 h 1598136"/>
              <a:gd name="connsiteX96" fmla="*/ 2001057 w 9662615"/>
              <a:gd name="connsiteY96" fmla="*/ 1516449 h 1598136"/>
              <a:gd name="connsiteX97" fmla="*/ 1896330 w 9662615"/>
              <a:gd name="connsiteY97" fmla="*/ 1525725 h 1598136"/>
              <a:gd name="connsiteX98" fmla="*/ 1835994 w 9662615"/>
              <a:gd name="connsiteY98" fmla="*/ 1527678 h 1598136"/>
              <a:gd name="connsiteX99" fmla="*/ 1671119 w 9662615"/>
              <a:gd name="connsiteY99" fmla="*/ 1536701 h 1598136"/>
              <a:gd name="connsiteX100" fmla="*/ 1601337 w 9662615"/>
              <a:gd name="connsiteY100" fmla="*/ 1548552 h 1598136"/>
              <a:gd name="connsiteX101" fmla="*/ 1407755 w 9662615"/>
              <a:gd name="connsiteY101" fmla="*/ 1571444 h 1598136"/>
              <a:gd name="connsiteX102" fmla="*/ 1271994 w 9662615"/>
              <a:gd name="connsiteY102" fmla="*/ 1579471 h 1598136"/>
              <a:gd name="connsiteX103" fmla="*/ 1249226 w 9662615"/>
              <a:gd name="connsiteY103" fmla="*/ 1583140 h 1598136"/>
              <a:gd name="connsiteX104" fmla="*/ 1217719 w 9662615"/>
              <a:gd name="connsiteY104" fmla="*/ 1580863 h 1598136"/>
              <a:gd name="connsiteX105" fmla="*/ 1091432 w 9662615"/>
              <a:gd name="connsiteY105" fmla="*/ 1571003 h 1598136"/>
              <a:gd name="connsiteX106" fmla="*/ 992039 w 9662615"/>
              <a:gd name="connsiteY106" fmla="*/ 1556662 h 1598136"/>
              <a:gd name="connsiteX107" fmla="*/ 868264 w 9662615"/>
              <a:gd name="connsiteY107" fmla="*/ 1566392 h 1598136"/>
              <a:gd name="connsiteX108" fmla="*/ 792765 w 9662615"/>
              <a:gd name="connsiteY108" fmla="*/ 1563102 h 1598136"/>
              <a:gd name="connsiteX109" fmla="*/ 669055 w 9662615"/>
              <a:gd name="connsiteY109" fmla="*/ 1543638 h 1598136"/>
              <a:gd name="connsiteX110" fmla="*/ 506152 w 9662615"/>
              <a:gd name="connsiteY110" fmla="*/ 1549124 h 1598136"/>
              <a:gd name="connsiteX111" fmla="*/ 472797 w 9662615"/>
              <a:gd name="connsiteY111" fmla="*/ 1568904 h 1598136"/>
              <a:gd name="connsiteX112" fmla="*/ 427864 w 9662615"/>
              <a:gd name="connsiteY112" fmla="*/ 1580848 h 1598136"/>
              <a:gd name="connsiteX113" fmla="*/ 408381 w 9662615"/>
              <a:gd name="connsiteY113" fmla="*/ 1552940 h 1598136"/>
              <a:gd name="connsiteX114" fmla="*/ 267163 w 9662615"/>
              <a:gd name="connsiteY114" fmla="*/ 1531913 h 1598136"/>
              <a:gd name="connsiteX115" fmla="*/ 196644 w 9662615"/>
              <a:gd name="connsiteY115" fmla="*/ 1524565 h 1598136"/>
              <a:gd name="connsiteX116" fmla="*/ 86819 w 9662615"/>
              <a:gd name="connsiteY116" fmla="*/ 1519517 h 1598136"/>
              <a:gd name="connsiteX117" fmla="*/ 53369 w 9662615"/>
              <a:gd name="connsiteY117" fmla="*/ 1516853 h 1598136"/>
              <a:gd name="connsiteX118" fmla="*/ 2359 w 9662615"/>
              <a:gd name="connsiteY118" fmla="*/ 1515247 h 1598136"/>
              <a:gd name="connsiteX119" fmla="*/ 0 w 9662615"/>
              <a:gd name="connsiteY119" fmla="*/ 1514932 h 1598136"/>
              <a:gd name="connsiteX120" fmla="*/ 0 w 9662615"/>
              <a:gd name="connsiteY120" fmla="*/ 0 h 1598136"/>
              <a:gd name="connsiteX0" fmla="*/ 0 w 9662615"/>
              <a:gd name="connsiteY0" fmla="*/ 0 h 1598136"/>
              <a:gd name="connsiteX1" fmla="*/ 9662615 w 9662615"/>
              <a:gd name="connsiteY1" fmla="*/ 0 h 1598136"/>
              <a:gd name="connsiteX2" fmla="*/ 9662615 w 9662615"/>
              <a:gd name="connsiteY2" fmla="*/ 1280346 h 1598136"/>
              <a:gd name="connsiteX3" fmla="*/ 9658420 w 9662615"/>
              <a:gd name="connsiteY3" fmla="*/ 1280106 h 1598136"/>
              <a:gd name="connsiteX4" fmla="*/ 9469546 w 9662615"/>
              <a:gd name="connsiteY4" fmla="*/ 1289837 h 1598136"/>
              <a:gd name="connsiteX5" fmla="*/ 9385895 w 9662615"/>
              <a:gd name="connsiteY5" fmla="*/ 1269203 h 1598136"/>
              <a:gd name="connsiteX6" fmla="*/ 9144767 w 9662615"/>
              <a:gd name="connsiteY6" fmla="*/ 1264120 h 1598136"/>
              <a:gd name="connsiteX7" fmla="*/ 8837252 w 9662615"/>
              <a:gd name="connsiteY7" fmla="*/ 1350515 h 1598136"/>
              <a:gd name="connsiteX8" fmla="*/ 8705466 w 9662615"/>
              <a:gd name="connsiteY8" fmla="*/ 1342419 h 1598136"/>
              <a:gd name="connsiteX9" fmla="*/ 8652221 w 9662615"/>
              <a:gd name="connsiteY9" fmla="*/ 1326906 h 1598136"/>
              <a:gd name="connsiteX10" fmla="*/ 8632312 w 9662615"/>
              <a:gd name="connsiteY10" fmla="*/ 1326025 h 1598136"/>
              <a:gd name="connsiteX11" fmla="*/ 8591582 w 9662615"/>
              <a:gd name="connsiteY11" fmla="*/ 1341666 h 1598136"/>
              <a:gd name="connsiteX12" fmla="*/ 8537336 w 9662615"/>
              <a:gd name="connsiteY12" fmla="*/ 1341684 h 1598136"/>
              <a:gd name="connsiteX13" fmla="*/ 8472508 w 9662615"/>
              <a:gd name="connsiteY13" fmla="*/ 1363109 h 1598136"/>
              <a:gd name="connsiteX14" fmla="*/ 8258477 w 9662615"/>
              <a:gd name="connsiteY14" fmla="*/ 1370666 h 1598136"/>
              <a:gd name="connsiteX15" fmla="*/ 8197961 w 9662615"/>
              <a:gd name="connsiteY15" fmla="*/ 1392804 h 1598136"/>
              <a:gd name="connsiteX16" fmla="*/ 8171196 w 9662615"/>
              <a:gd name="connsiteY16" fmla="*/ 1397216 h 1598136"/>
              <a:gd name="connsiteX17" fmla="*/ 8127667 w 9662615"/>
              <a:gd name="connsiteY17" fmla="*/ 1418254 h 1598136"/>
              <a:gd name="connsiteX18" fmla="*/ 7974579 w 9662615"/>
              <a:gd name="connsiteY18" fmla="*/ 1383439 h 1598136"/>
              <a:gd name="connsiteX19" fmla="*/ 7768351 w 9662615"/>
              <a:gd name="connsiteY19" fmla="*/ 1395051 h 1598136"/>
              <a:gd name="connsiteX20" fmla="*/ 7635985 w 9662615"/>
              <a:gd name="connsiteY20" fmla="*/ 1386363 h 1598136"/>
              <a:gd name="connsiteX21" fmla="*/ 7466069 w 9662615"/>
              <a:gd name="connsiteY21" fmla="*/ 1377654 h 1598136"/>
              <a:gd name="connsiteX22" fmla="*/ 7355642 w 9662615"/>
              <a:gd name="connsiteY22" fmla="*/ 1407761 h 1598136"/>
              <a:gd name="connsiteX23" fmla="*/ 7151610 w 9662615"/>
              <a:gd name="connsiteY23" fmla="*/ 1397856 h 1598136"/>
              <a:gd name="connsiteX24" fmla="*/ 7082147 w 9662615"/>
              <a:gd name="connsiteY24" fmla="*/ 1406113 h 1598136"/>
              <a:gd name="connsiteX25" fmla="*/ 7014958 w 9662615"/>
              <a:gd name="connsiteY25" fmla="*/ 1396883 h 1598136"/>
              <a:gd name="connsiteX26" fmla="*/ 6907567 w 9662615"/>
              <a:gd name="connsiteY26" fmla="*/ 1419149 h 1598136"/>
              <a:gd name="connsiteX27" fmla="*/ 6748428 w 9662615"/>
              <a:gd name="connsiteY27" fmla="*/ 1420308 h 1598136"/>
              <a:gd name="connsiteX28" fmla="*/ 6654257 w 9662615"/>
              <a:gd name="connsiteY28" fmla="*/ 1424143 h 1598136"/>
              <a:gd name="connsiteX29" fmla="*/ 6620123 w 9662615"/>
              <a:gd name="connsiteY29" fmla="*/ 1430535 h 1598136"/>
              <a:gd name="connsiteX30" fmla="*/ 6571355 w 9662615"/>
              <a:gd name="connsiteY30" fmla="*/ 1436144 h 1598136"/>
              <a:gd name="connsiteX31" fmla="*/ 6486557 w 9662615"/>
              <a:gd name="connsiteY31" fmla="*/ 1449861 h 1598136"/>
              <a:gd name="connsiteX32" fmla="*/ 6370419 w 9662615"/>
              <a:gd name="connsiteY32" fmla="*/ 1461649 h 1598136"/>
              <a:gd name="connsiteX33" fmla="*/ 6278839 w 9662615"/>
              <a:gd name="connsiteY33" fmla="*/ 1449160 h 1598136"/>
              <a:gd name="connsiteX34" fmla="*/ 6272455 w 9662615"/>
              <a:gd name="connsiteY34" fmla="*/ 1453191 h 1598136"/>
              <a:gd name="connsiteX35" fmla="*/ 6212659 w 9662615"/>
              <a:gd name="connsiteY35" fmla="*/ 1454850 h 1598136"/>
              <a:gd name="connsiteX36" fmla="*/ 6069317 w 9662615"/>
              <a:gd name="connsiteY36" fmla="*/ 1445838 h 1598136"/>
              <a:gd name="connsiteX37" fmla="*/ 5878477 w 9662615"/>
              <a:gd name="connsiteY37" fmla="*/ 1439180 h 1598136"/>
              <a:gd name="connsiteX38" fmla="*/ 5838387 w 9662615"/>
              <a:gd name="connsiteY38" fmla="*/ 1444679 h 1598136"/>
              <a:gd name="connsiteX39" fmla="*/ 5771136 w 9662615"/>
              <a:gd name="connsiteY39" fmla="*/ 1453639 h 1598136"/>
              <a:gd name="connsiteX40" fmla="*/ 5724081 w 9662615"/>
              <a:gd name="connsiteY40" fmla="*/ 1470431 h 1598136"/>
              <a:gd name="connsiteX41" fmla="*/ 5666577 w 9662615"/>
              <a:gd name="connsiteY41" fmla="*/ 1473921 h 1598136"/>
              <a:gd name="connsiteX42" fmla="*/ 5649068 w 9662615"/>
              <a:gd name="connsiteY42" fmla="*/ 1461676 h 1598136"/>
              <a:gd name="connsiteX43" fmla="*/ 5588902 w 9662615"/>
              <a:gd name="connsiteY43" fmla="*/ 1469647 h 1598136"/>
              <a:gd name="connsiteX44" fmla="*/ 5498090 w 9662615"/>
              <a:gd name="connsiteY44" fmla="*/ 1483173 h 1598136"/>
              <a:gd name="connsiteX45" fmla="*/ 5444641 w 9662615"/>
              <a:gd name="connsiteY45" fmla="*/ 1487602 h 1598136"/>
              <a:gd name="connsiteX46" fmla="*/ 5299812 w 9662615"/>
              <a:gd name="connsiteY46" fmla="*/ 1503362 h 1598136"/>
              <a:gd name="connsiteX47" fmla="*/ 5213947 w 9662615"/>
              <a:gd name="connsiteY47" fmla="*/ 1516637 h 1598136"/>
              <a:gd name="connsiteX48" fmla="*/ 5090342 w 9662615"/>
              <a:gd name="connsiteY48" fmla="*/ 1546680 h 1598136"/>
              <a:gd name="connsiteX49" fmla="*/ 5129812 w 9662615"/>
              <a:gd name="connsiteY49" fmla="*/ 1521277 h 1598136"/>
              <a:gd name="connsiteX50" fmla="*/ 5059484 w 9662615"/>
              <a:gd name="connsiteY50" fmla="*/ 1546802 h 1598136"/>
              <a:gd name="connsiteX51" fmla="*/ 5038524 w 9662615"/>
              <a:gd name="connsiteY51" fmla="*/ 1545675 h 1598136"/>
              <a:gd name="connsiteX52" fmla="*/ 5026564 w 9662615"/>
              <a:gd name="connsiteY52" fmla="*/ 1545376 h 1598136"/>
              <a:gd name="connsiteX53" fmla="*/ 4969433 w 9662615"/>
              <a:gd name="connsiteY53" fmla="*/ 1550865 h 1598136"/>
              <a:gd name="connsiteX54" fmla="*/ 4921303 w 9662615"/>
              <a:gd name="connsiteY54" fmla="*/ 1575379 h 1598136"/>
              <a:gd name="connsiteX55" fmla="*/ 4863775 w 9662615"/>
              <a:gd name="connsiteY55" fmla="*/ 1562633 h 1598136"/>
              <a:gd name="connsiteX56" fmla="*/ 4847242 w 9662615"/>
              <a:gd name="connsiteY56" fmla="*/ 1565435 h 1598136"/>
              <a:gd name="connsiteX57" fmla="*/ 4856839 w 9662615"/>
              <a:gd name="connsiteY57" fmla="*/ 1598136 h 1598136"/>
              <a:gd name="connsiteX58" fmla="*/ 4791466 w 9662615"/>
              <a:gd name="connsiteY58" fmla="*/ 1561324 h 1598136"/>
              <a:gd name="connsiteX59" fmla="*/ 4784247 w 9662615"/>
              <a:gd name="connsiteY59" fmla="*/ 1562342 h 1598136"/>
              <a:gd name="connsiteX60" fmla="*/ 4748477 w 9662615"/>
              <a:gd name="connsiteY60" fmla="*/ 1556925 h 1598136"/>
              <a:gd name="connsiteX61" fmla="*/ 4730033 w 9662615"/>
              <a:gd name="connsiteY61" fmla="*/ 1555274 h 1598136"/>
              <a:gd name="connsiteX62" fmla="*/ 4724747 w 9662615"/>
              <a:gd name="connsiteY62" fmla="*/ 1552439 h 1598136"/>
              <a:gd name="connsiteX63" fmla="*/ 4697562 w 9662615"/>
              <a:gd name="connsiteY63" fmla="*/ 1551206 h 1598136"/>
              <a:gd name="connsiteX64" fmla="*/ 4662664 w 9662615"/>
              <a:gd name="connsiteY64" fmla="*/ 1573162 h 1598136"/>
              <a:gd name="connsiteX65" fmla="*/ 4603028 w 9662615"/>
              <a:gd name="connsiteY65" fmla="*/ 1568821 h 1598136"/>
              <a:gd name="connsiteX66" fmla="*/ 4541612 w 9662615"/>
              <a:gd name="connsiteY66" fmla="*/ 1545262 h 1598136"/>
              <a:gd name="connsiteX67" fmla="*/ 4422155 w 9662615"/>
              <a:gd name="connsiteY67" fmla="*/ 1542059 h 1598136"/>
              <a:gd name="connsiteX68" fmla="*/ 4221826 w 9662615"/>
              <a:gd name="connsiteY68" fmla="*/ 1508923 h 1598136"/>
              <a:gd name="connsiteX69" fmla="*/ 4096601 w 9662615"/>
              <a:gd name="connsiteY69" fmla="*/ 1521563 h 1598136"/>
              <a:gd name="connsiteX70" fmla="*/ 3970635 w 9662615"/>
              <a:gd name="connsiteY70" fmla="*/ 1544815 h 1598136"/>
              <a:gd name="connsiteX71" fmla="*/ 3833906 w 9662615"/>
              <a:gd name="connsiteY71" fmla="*/ 1516637 h 1598136"/>
              <a:gd name="connsiteX72" fmla="*/ 3696258 w 9662615"/>
              <a:gd name="connsiteY72" fmla="*/ 1537563 h 1598136"/>
              <a:gd name="connsiteX73" fmla="*/ 3594070 w 9662615"/>
              <a:gd name="connsiteY73" fmla="*/ 1509422 h 1598136"/>
              <a:gd name="connsiteX74" fmla="*/ 3565233 w 9662615"/>
              <a:gd name="connsiteY74" fmla="*/ 1515122 h 1598136"/>
              <a:gd name="connsiteX75" fmla="*/ 3560267 w 9662615"/>
              <a:gd name="connsiteY75" fmla="*/ 1516288 h 1598136"/>
              <a:gd name="connsiteX76" fmla="*/ 3540258 w 9662615"/>
              <a:gd name="connsiteY76" fmla="*/ 1516976 h 1598136"/>
              <a:gd name="connsiteX77" fmla="*/ 3534780 w 9662615"/>
              <a:gd name="connsiteY77" fmla="*/ 1522141 h 1598136"/>
              <a:gd name="connsiteX78" fmla="*/ 3504783 w 9662615"/>
              <a:gd name="connsiteY78" fmla="*/ 1526739 h 1598136"/>
              <a:gd name="connsiteX79" fmla="*/ 3430805 w 9662615"/>
              <a:gd name="connsiteY79" fmla="*/ 1542521 h 1598136"/>
              <a:gd name="connsiteX80" fmla="*/ 3292707 w 9662615"/>
              <a:gd name="connsiteY80" fmla="*/ 1520490 h 1598136"/>
              <a:gd name="connsiteX81" fmla="*/ 3187872 w 9662615"/>
              <a:gd name="connsiteY81" fmla="*/ 1519991 h 1598136"/>
              <a:gd name="connsiteX82" fmla="*/ 3148026 w 9662615"/>
              <a:gd name="connsiteY82" fmla="*/ 1524777 h 1598136"/>
              <a:gd name="connsiteX83" fmla="*/ 3092394 w 9662615"/>
              <a:gd name="connsiteY83" fmla="*/ 1528115 h 1598136"/>
              <a:gd name="connsiteX84" fmla="*/ 2994200 w 9662615"/>
              <a:gd name="connsiteY84" fmla="*/ 1537857 h 1598136"/>
              <a:gd name="connsiteX85" fmla="*/ 2862301 w 9662615"/>
              <a:gd name="connsiteY85" fmla="*/ 1544250 h 1598136"/>
              <a:gd name="connsiteX86" fmla="*/ 2766335 w 9662615"/>
              <a:gd name="connsiteY86" fmla="*/ 1527662 h 1598136"/>
              <a:gd name="connsiteX87" fmla="*/ 2757836 w 9662615"/>
              <a:gd name="connsiteY87" fmla="*/ 1531371 h 1598136"/>
              <a:gd name="connsiteX88" fmla="*/ 2691555 w 9662615"/>
              <a:gd name="connsiteY88" fmla="*/ 1530283 h 1598136"/>
              <a:gd name="connsiteX89" fmla="*/ 2491676 w 9662615"/>
              <a:gd name="connsiteY89" fmla="*/ 1500859 h 1598136"/>
              <a:gd name="connsiteX90" fmla="*/ 2378036 w 9662615"/>
              <a:gd name="connsiteY90" fmla="*/ 1520645 h 1598136"/>
              <a:gd name="connsiteX91" fmla="*/ 2284269 w 9662615"/>
              <a:gd name="connsiteY91" fmla="*/ 1503068 h 1598136"/>
              <a:gd name="connsiteX92" fmla="*/ 2207104 w 9662615"/>
              <a:gd name="connsiteY92" fmla="*/ 1508888 h 1598136"/>
              <a:gd name="connsiteX93" fmla="*/ 2149226 w 9662615"/>
              <a:gd name="connsiteY93" fmla="*/ 1523409 h 1598136"/>
              <a:gd name="connsiteX94" fmla="*/ 2084783 w 9662615"/>
              <a:gd name="connsiteY94" fmla="*/ 1524245 h 1598136"/>
              <a:gd name="connsiteX95" fmla="*/ 2070075 w 9662615"/>
              <a:gd name="connsiteY95" fmla="*/ 1511285 h 1598136"/>
              <a:gd name="connsiteX96" fmla="*/ 2001057 w 9662615"/>
              <a:gd name="connsiteY96" fmla="*/ 1516449 h 1598136"/>
              <a:gd name="connsiteX97" fmla="*/ 1896330 w 9662615"/>
              <a:gd name="connsiteY97" fmla="*/ 1525725 h 1598136"/>
              <a:gd name="connsiteX98" fmla="*/ 1835994 w 9662615"/>
              <a:gd name="connsiteY98" fmla="*/ 1527678 h 1598136"/>
              <a:gd name="connsiteX99" fmla="*/ 1671119 w 9662615"/>
              <a:gd name="connsiteY99" fmla="*/ 1536701 h 1598136"/>
              <a:gd name="connsiteX100" fmla="*/ 1601337 w 9662615"/>
              <a:gd name="connsiteY100" fmla="*/ 1548552 h 1598136"/>
              <a:gd name="connsiteX101" fmla="*/ 1407755 w 9662615"/>
              <a:gd name="connsiteY101" fmla="*/ 1571444 h 1598136"/>
              <a:gd name="connsiteX102" fmla="*/ 1271994 w 9662615"/>
              <a:gd name="connsiteY102" fmla="*/ 1579471 h 1598136"/>
              <a:gd name="connsiteX103" fmla="*/ 1249226 w 9662615"/>
              <a:gd name="connsiteY103" fmla="*/ 1583140 h 1598136"/>
              <a:gd name="connsiteX104" fmla="*/ 1217719 w 9662615"/>
              <a:gd name="connsiteY104" fmla="*/ 1580863 h 1598136"/>
              <a:gd name="connsiteX105" fmla="*/ 1091432 w 9662615"/>
              <a:gd name="connsiteY105" fmla="*/ 1571003 h 1598136"/>
              <a:gd name="connsiteX106" fmla="*/ 992039 w 9662615"/>
              <a:gd name="connsiteY106" fmla="*/ 1556662 h 1598136"/>
              <a:gd name="connsiteX107" fmla="*/ 868264 w 9662615"/>
              <a:gd name="connsiteY107" fmla="*/ 1566392 h 1598136"/>
              <a:gd name="connsiteX108" fmla="*/ 792765 w 9662615"/>
              <a:gd name="connsiteY108" fmla="*/ 1563102 h 1598136"/>
              <a:gd name="connsiteX109" fmla="*/ 669055 w 9662615"/>
              <a:gd name="connsiteY109" fmla="*/ 1543638 h 1598136"/>
              <a:gd name="connsiteX110" fmla="*/ 506152 w 9662615"/>
              <a:gd name="connsiteY110" fmla="*/ 1549124 h 1598136"/>
              <a:gd name="connsiteX111" fmla="*/ 472797 w 9662615"/>
              <a:gd name="connsiteY111" fmla="*/ 1568904 h 1598136"/>
              <a:gd name="connsiteX112" fmla="*/ 427864 w 9662615"/>
              <a:gd name="connsiteY112" fmla="*/ 1580848 h 1598136"/>
              <a:gd name="connsiteX113" fmla="*/ 408381 w 9662615"/>
              <a:gd name="connsiteY113" fmla="*/ 1552940 h 1598136"/>
              <a:gd name="connsiteX114" fmla="*/ 267163 w 9662615"/>
              <a:gd name="connsiteY114" fmla="*/ 1531913 h 1598136"/>
              <a:gd name="connsiteX115" fmla="*/ 196644 w 9662615"/>
              <a:gd name="connsiteY115" fmla="*/ 1524565 h 1598136"/>
              <a:gd name="connsiteX116" fmla="*/ 86819 w 9662615"/>
              <a:gd name="connsiteY116" fmla="*/ 1519517 h 1598136"/>
              <a:gd name="connsiteX117" fmla="*/ 53369 w 9662615"/>
              <a:gd name="connsiteY117" fmla="*/ 1516853 h 1598136"/>
              <a:gd name="connsiteX118" fmla="*/ 2359 w 9662615"/>
              <a:gd name="connsiteY118" fmla="*/ 1515247 h 1598136"/>
              <a:gd name="connsiteX119" fmla="*/ 0 w 9662615"/>
              <a:gd name="connsiteY119" fmla="*/ 1514932 h 1598136"/>
              <a:gd name="connsiteX120" fmla="*/ 0 w 9662615"/>
              <a:gd name="connsiteY120" fmla="*/ 0 h 1598136"/>
              <a:gd name="connsiteX0" fmla="*/ 0 w 9662615"/>
              <a:gd name="connsiteY0" fmla="*/ 0 h 1592835"/>
              <a:gd name="connsiteX1" fmla="*/ 9662615 w 9662615"/>
              <a:gd name="connsiteY1" fmla="*/ 0 h 1592835"/>
              <a:gd name="connsiteX2" fmla="*/ 9662615 w 9662615"/>
              <a:gd name="connsiteY2" fmla="*/ 1280346 h 1592835"/>
              <a:gd name="connsiteX3" fmla="*/ 9658420 w 9662615"/>
              <a:gd name="connsiteY3" fmla="*/ 1280106 h 1592835"/>
              <a:gd name="connsiteX4" fmla="*/ 9469546 w 9662615"/>
              <a:gd name="connsiteY4" fmla="*/ 1289837 h 1592835"/>
              <a:gd name="connsiteX5" fmla="*/ 9385895 w 9662615"/>
              <a:gd name="connsiteY5" fmla="*/ 1269203 h 1592835"/>
              <a:gd name="connsiteX6" fmla="*/ 9144767 w 9662615"/>
              <a:gd name="connsiteY6" fmla="*/ 1264120 h 1592835"/>
              <a:gd name="connsiteX7" fmla="*/ 8837252 w 9662615"/>
              <a:gd name="connsiteY7" fmla="*/ 1350515 h 1592835"/>
              <a:gd name="connsiteX8" fmla="*/ 8705466 w 9662615"/>
              <a:gd name="connsiteY8" fmla="*/ 1342419 h 1592835"/>
              <a:gd name="connsiteX9" fmla="*/ 8652221 w 9662615"/>
              <a:gd name="connsiteY9" fmla="*/ 1326906 h 1592835"/>
              <a:gd name="connsiteX10" fmla="*/ 8632312 w 9662615"/>
              <a:gd name="connsiteY10" fmla="*/ 1326025 h 1592835"/>
              <a:gd name="connsiteX11" fmla="*/ 8591582 w 9662615"/>
              <a:gd name="connsiteY11" fmla="*/ 1341666 h 1592835"/>
              <a:gd name="connsiteX12" fmla="*/ 8537336 w 9662615"/>
              <a:gd name="connsiteY12" fmla="*/ 1341684 h 1592835"/>
              <a:gd name="connsiteX13" fmla="*/ 8472508 w 9662615"/>
              <a:gd name="connsiteY13" fmla="*/ 1363109 h 1592835"/>
              <a:gd name="connsiteX14" fmla="*/ 8258477 w 9662615"/>
              <a:gd name="connsiteY14" fmla="*/ 1370666 h 1592835"/>
              <a:gd name="connsiteX15" fmla="*/ 8197961 w 9662615"/>
              <a:gd name="connsiteY15" fmla="*/ 1392804 h 1592835"/>
              <a:gd name="connsiteX16" fmla="*/ 8171196 w 9662615"/>
              <a:gd name="connsiteY16" fmla="*/ 1397216 h 1592835"/>
              <a:gd name="connsiteX17" fmla="*/ 8127667 w 9662615"/>
              <a:gd name="connsiteY17" fmla="*/ 1418254 h 1592835"/>
              <a:gd name="connsiteX18" fmla="*/ 7974579 w 9662615"/>
              <a:gd name="connsiteY18" fmla="*/ 1383439 h 1592835"/>
              <a:gd name="connsiteX19" fmla="*/ 7768351 w 9662615"/>
              <a:gd name="connsiteY19" fmla="*/ 1395051 h 1592835"/>
              <a:gd name="connsiteX20" fmla="*/ 7635985 w 9662615"/>
              <a:gd name="connsiteY20" fmla="*/ 1386363 h 1592835"/>
              <a:gd name="connsiteX21" fmla="*/ 7466069 w 9662615"/>
              <a:gd name="connsiteY21" fmla="*/ 1377654 h 1592835"/>
              <a:gd name="connsiteX22" fmla="*/ 7355642 w 9662615"/>
              <a:gd name="connsiteY22" fmla="*/ 1407761 h 1592835"/>
              <a:gd name="connsiteX23" fmla="*/ 7151610 w 9662615"/>
              <a:gd name="connsiteY23" fmla="*/ 1397856 h 1592835"/>
              <a:gd name="connsiteX24" fmla="*/ 7082147 w 9662615"/>
              <a:gd name="connsiteY24" fmla="*/ 1406113 h 1592835"/>
              <a:gd name="connsiteX25" fmla="*/ 7014958 w 9662615"/>
              <a:gd name="connsiteY25" fmla="*/ 1396883 h 1592835"/>
              <a:gd name="connsiteX26" fmla="*/ 6907567 w 9662615"/>
              <a:gd name="connsiteY26" fmla="*/ 1419149 h 1592835"/>
              <a:gd name="connsiteX27" fmla="*/ 6748428 w 9662615"/>
              <a:gd name="connsiteY27" fmla="*/ 1420308 h 1592835"/>
              <a:gd name="connsiteX28" fmla="*/ 6654257 w 9662615"/>
              <a:gd name="connsiteY28" fmla="*/ 1424143 h 1592835"/>
              <a:gd name="connsiteX29" fmla="*/ 6620123 w 9662615"/>
              <a:gd name="connsiteY29" fmla="*/ 1430535 h 1592835"/>
              <a:gd name="connsiteX30" fmla="*/ 6571355 w 9662615"/>
              <a:gd name="connsiteY30" fmla="*/ 1436144 h 1592835"/>
              <a:gd name="connsiteX31" fmla="*/ 6486557 w 9662615"/>
              <a:gd name="connsiteY31" fmla="*/ 1449861 h 1592835"/>
              <a:gd name="connsiteX32" fmla="*/ 6370419 w 9662615"/>
              <a:gd name="connsiteY32" fmla="*/ 1461649 h 1592835"/>
              <a:gd name="connsiteX33" fmla="*/ 6278839 w 9662615"/>
              <a:gd name="connsiteY33" fmla="*/ 1449160 h 1592835"/>
              <a:gd name="connsiteX34" fmla="*/ 6272455 w 9662615"/>
              <a:gd name="connsiteY34" fmla="*/ 1453191 h 1592835"/>
              <a:gd name="connsiteX35" fmla="*/ 6212659 w 9662615"/>
              <a:gd name="connsiteY35" fmla="*/ 1454850 h 1592835"/>
              <a:gd name="connsiteX36" fmla="*/ 6069317 w 9662615"/>
              <a:gd name="connsiteY36" fmla="*/ 1445838 h 1592835"/>
              <a:gd name="connsiteX37" fmla="*/ 5878477 w 9662615"/>
              <a:gd name="connsiteY37" fmla="*/ 1439180 h 1592835"/>
              <a:gd name="connsiteX38" fmla="*/ 5838387 w 9662615"/>
              <a:gd name="connsiteY38" fmla="*/ 1444679 h 1592835"/>
              <a:gd name="connsiteX39" fmla="*/ 5771136 w 9662615"/>
              <a:gd name="connsiteY39" fmla="*/ 1453639 h 1592835"/>
              <a:gd name="connsiteX40" fmla="*/ 5724081 w 9662615"/>
              <a:gd name="connsiteY40" fmla="*/ 1470431 h 1592835"/>
              <a:gd name="connsiteX41" fmla="*/ 5666577 w 9662615"/>
              <a:gd name="connsiteY41" fmla="*/ 1473921 h 1592835"/>
              <a:gd name="connsiteX42" fmla="*/ 5649068 w 9662615"/>
              <a:gd name="connsiteY42" fmla="*/ 1461676 h 1592835"/>
              <a:gd name="connsiteX43" fmla="*/ 5588902 w 9662615"/>
              <a:gd name="connsiteY43" fmla="*/ 1469647 h 1592835"/>
              <a:gd name="connsiteX44" fmla="*/ 5498090 w 9662615"/>
              <a:gd name="connsiteY44" fmla="*/ 1483173 h 1592835"/>
              <a:gd name="connsiteX45" fmla="*/ 5444641 w 9662615"/>
              <a:gd name="connsiteY45" fmla="*/ 1487602 h 1592835"/>
              <a:gd name="connsiteX46" fmla="*/ 5299812 w 9662615"/>
              <a:gd name="connsiteY46" fmla="*/ 1503362 h 1592835"/>
              <a:gd name="connsiteX47" fmla="*/ 5213947 w 9662615"/>
              <a:gd name="connsiteY47" fmla="*/ 1516637 h 1592835"/>
              <a:gd name="connsiteX48" fmla="*/ 5090342 w 9662615"/>
              <a:gd name="connsiteY48" fmla="*/ 1546680 h 1592835"/>
              <a:gd name="connsiteX49" fmla="*/ 5129812 w 9662615"/>
              <a:gd name="connsiteY49" fmla="*/ 1521277 h 1592835"/>
              <a:gd name="connsiteX50" fmla="*/ 5059484 w 9662615"/>
              <a:gd name="connsiteY50" fmla="*/ 1546802 h 1592835"/>
              <a:gd name="connsiteX51" fmla="*/ 5038524 w 9662615"/>
              <a:gd name="connsiteY51" fmla="*/ 1545675 h 1592835"/>
              <a:gd name="connsiteX52" fmla="*/ 5026564 w 9662615"/>
              <a:gd name="connsiteY52" fmla="*/ 1545376 h 1592835"/>
              <a:gd name="connsiteX53" fmla="*/ 4969433 w 9662615"/>
              <a:gd name="connsiteY53" fmla="*/ 1550865 h 1592835"/>
              <a:gd name="connsiteX54" fmla="*/ 4921303 w 9662615"/>
              <a:gd name="connsiteY54" fmla="*/ 1575379 h 1592835"/>
              <a:gd name="connsiteX55" fmla="*/ 4863775 w 9662615"/>
              <a:gd name="connsiteY55" fmla="*/ 1562633 h 1592835"/>
              <a:gd name="connsiteX56" fmla="*/ 4847242 w 9662615"/>
              <a:gd name="connsiteY56" fmla="*/ 1565435 h 1592835"/>
              <a:gd name="connsiteX57" fmla="*/ 4856839 w 9662615"/>
              <a:gd name="connsiteY57" fmla="*/ 1592835 h 1592835"/>
              <a:gd name="connsiteX58" fmla="*/ 4791466 w 9662615"/>
              <a:gd name="connsiteY58" fmla="*/ 1561324 h 1592835"/>
              <a:gd name="connsiteX59" fmla="*/ 4784247 w 9662615"/>
              <a:gd name="connsiteY59" fmla="*/ 1562342 h 1592835"/>
              <a:gd name="connsiteX60" fmla="*/ 4748477 w 9662615"/>
              <a:gd name="connsiteY60" fmla="*/ 1556925 h 1592835"/>
              <a:gd name="connsiteX61" fmla="*/ 4730033 w 9662615"/>
              <a:gd name="connsiteY61" fmla="*/ 1555274 h 1592835"/>
              <a:gd name="connsiteX62" fmla="*/ 4724747 w 9662615"/>
              <a:gd name="connsiteY62" fmla="*/ 1552439 h 1592835"/>
              <a:gd name="connsiteX63" fmla="*/ 4697562 w 9662615"/>
              <a:gd name="connsiteY63" fmla="*/ 1551206 h 1592835"/>
              <a:gd name="connsiteX64" fmla="*/ 4662664 w 9662615"/>
              <a:gd name="connsiteY64" fmla="*/ 1573162 h 1592835"/>
              <a:gd name="connsiteX65" fmla="*/ 4603028 w 9662615"/>
              <a:gd name="connsiteY65" fmla="*/ 1568821 h 1592835"/>
              <a:gd name="connsiteX66" fmla="*/ 4541612 w 9662615"/>
              <a:gd name="connsiteY66" fmla="*/ 1545262 h 1592835"/>
              <a:gd name="connsiteX67" fmla="*/ 4422155 w 9662615"/>
              <a:gd name="connsiteY67" fmla="*/ 1542059 h 1592835"/>
              <a:gd name="connsiteX68" fmla="*/ 4221826 w 9662615"/>
              <a:gd name="connsiteY68" fmla="*/ 1508923 h 1592835"/>
              <a:gd name="connsiteX69" fmla="*/ 4096601 w 9662615"/>
              <a:gd name="connsiteY69" fmla="*/ 1521563 h 1592835"/>
              <a:gd name="connsiteX70" fmla="*/ 3970635 w 9662615"/>
              <a:gd name="connsiteY70" fmla="*/ 1544815 h 1592835"/>
              <a:gd name="connsiteX71" fmla="*/ 3833906 w 9662615"/>
              <a:gd name="connsiteY71" fmla="*/ 1516637 h 1592835"/>
              <a:gd name="connsiteX72" fmla="*/ 3696258 w 9662615"/>
              <a:gd name="connsiteY72" fmla="*/ 1537563 h 1592835"/>
              <a:gd name="connsiteX73" fmla="*/ 3594070 w 9662615"/>
              <a:gd name="connsiteY73" fmla="*/ 1509422 h 1592835"/>
              <a:gd name="connsiteX74" fmla="*/ 3565233 w 9662615"/>
              <a:gd name="connsiteY74" fmla="*/ 1515122 h 1592835"/>
              <a:gd name="connsiteX75" fmla="*/ 3560267 w 9662615"/>
              <a:gd name="connsiteY75" fmla="*/ 1516288 h 1592835"/>
              <a:gd name="connsiteX76" fmla="*/ 3540258 w 9662615"/>
              <a:gd name="connsiteY76" fmla="*/ 1516976 h 1592835"/>
              <a:gd name="connsiteX77" fmla="*/ 3534780 w 9662615"/>
              <a:gd name="connsiteY77" fmla="*/ 1522141 h 1592835"/>
              <a:gd name="connsiteX78" fmla="*/ 3504783 w 9662615"/>
              <a:gd name="connsiteY78" fmla="*/ 1526739 h 1592835"/>
              <a:gd name="connsiteX79" fmla="*/ 3430805 w 9662615"/>
              <a:gd name="connsiteY79" fmla="*/ 1542521 h 1592835"/>
              <a:gd name="connsiteX80" fmla="*/ 3292707 w 9662615"/>
              <a:gd name="connsiteY80" fmla="*/ 1520490 h 1592835"/>
              <a:gd name="connsiteX81" fmla="*/ 3187872 w 9662615"/>
              <a:gd name="connsiteY81" fmla="*/ 1519991 h 1592835"/>
              <a:gd name="connsiteX82" fmla="*/ 3148026 w 9662615"/>
              <a:gd name="connsiteY82" fmla="*/ 1524777 h 1592835"/>
              <a:gd name="connsiteX83" fmla="*/ 3092394 w 9662615"/>
              <a:gd name="connsiteY83" fmla="*/ 1528115 h 1592835"/>
              <a:gd name="connsiteX84" fmla="*/ 2994200 w 9662615"/>
              <a:gd name="connsiteY84" fmla="*/ 1537857 h 1592835"/>
              <a:gd name="connsiteX85" fmla="*/ 2862301 w 9662615"/>
              <a:gd name="connsiteY85" fmla="*/ 1544250 h 1592835"/>
              <a:gd name="connsiteX86" fmla="*/ 2766335 w 9662615"/>
              <a:gd name="connsiteY86" fmla="*/ 1527662 h 1592835"/>
              <a:gd name="connsiteX87" fmla="*/ 2757836 w 9662615"/>
              <a:gd name="connsiteY87" fmla="*/ 1531371 h 1592835"/>
              <a:gd name="connsiteX88" fmla="*/ 2691555 w 9662615"/>
              <a:gd name="connsiteY88" fmla="*/ 1530283 h 1592835"/>
              <a:gd name="connsiteX89" fmla="*/ 2491676 w 9662615"/>
              <a:gd name="connsiteY89" fmla="*/ 1500859 h 1592835"/>
              <a:gd name="connsiteX90" fmla="*/ 2378036 w 9662615"/>
              <a:gd name="connsiteY90" fmla="*/ 1520645 h 1592835"/>
              <a:gd name="connsiteX91" fmla="*/ 2284269 w 9662615"/>
              <a:gd name="connsiteY91" fmla="*/ 1503068 h 1592835"/>
              <a:gd name="connsiteX92" fmla="*/ 2207104 w 9662615"/>
              <a:gd name="connsiteY92" fmla="*/ 1508888 h 1592835"/>
              <a:gd name="connsiteX93" fmla="*/ 2149226 w 9662615"/>
              <a:gd name="connsiteY93" fmla="*/ 1523409 h 1592835"/>
              <a:gd name="connsiteX94" fmla="*/ 2084783 w 9662615"/>
              <a:gd name="connsiteY94" fmla="*/ 1524245 h 1592835"/>
              <a:gd name="connsiteX95" fmla="*/ 2070075 w 9662615"/>
              <a:gd name="connsiteY95" fmla="*/ 1511285 h 1592835"/>
              <a:gd name="connsiteX96" fmla="*/ 2001057 w 9662615"/>
              <a:gd name="connsiteY96" fmla="*/ 1516449 h 1592835"/>
              <a:gd name="connsiteX97" fmla="*/ 1896330 w 9662615"/>
              <a:gd name="connsiteY97" fmla="*/ 1525725 h 1592835"/>
              <a:gd name="connsiteX98" fmla="*/ 1835994 w 9662615"/>
              <a:gd name="connsiteY98" fmla="*/ 1527678 h 1592835"/>
              <a:gd name="connsiteX99" fmla="*/ 1671119 w 9662615"/>
              <a:gd name="connsiteY99" fmla="*/ 1536701 h 1592835"/>
              <a:gd name="connsiteX100" fmla="*/ 1601337 w 9662615"/>
              <a:gd name="connsiteY100" fmla="*/ 1548552 h 1592835"/>
              <a:gd name="connsiteX101" fmla="*/ 1407755 w 9662615"/>
              <a:gd name="connsiteY101" fmla="*/ 1571444 h 1592835"/>
              <a:gd name="connsiteX102" fmla="*/ 1271994 w 9662615"/>
              <a:gd name="connsiteY102" fmla="*/ 1579471 h 1592835"/>
              <a:gd name="connsiteX103" fmla="*/ 1249226 w 9662615"/>
              <a:gd name="connsiteY103" fmla="*/ 1583140 h 1592835"/>
              <a:gd name="connsiteX104" fmla="*/ 1217719 w 9662615"/>
              <a:gd name="connsiteY104" fmla="*/ 1580863 h 1592835"/>
              <a:gd name="connsiteX105" fmla="*/ 1091432 w 9662615"/>
              <a:gd name="connsiteY105" fmla="*/ 1571003 h 1592835"/>
              <a:gd name="connsiteX106" fmla="*/ 992039 w 9662615"/>
              <a:gd name="connsiteY106" fmla="*/ 1556662 h 1592835"/>
              <a:gd name="connsiteX107" fmla="*/ 868264 w 9662615"/>
              <a:gd name="connsiteY107" fmla="*/ 1566392 h 1592835"/>
              <a:gd name="connsiteX108" fmla="*/ 792765 w 9662615"/>
              <a:gd name="connsiteY108" fmla="*/ 1563102 h 1592835"/>
              <a:gd name="connsiteX109" fmla="*/ 669055 w 9662615"/>
              <a:gd name="connsiteY109" fmla="*/ 1543638 h 1592835"/>
              <a:gd name="connsiteX110" fmla="*/ 506152 w 9662615"/>
              <a:gd name="connsiteY110" fmla="*/ 1549124 h 1592835"/>
              <a:gd name="connsiteX111" fmla="*/ 472797 w 9662615"/>
              <a:gd name="connsiteY111" fmla="*/ 1568904 h 1592835"/>
              <a:gd name="connsiteX112" fmla="*/ 427864 w 9662615"/>
              <a:gd name="connsiteY112" fmla="*/ 1580848 h 1592835"/>
              <a:gd name="connsiteX113" fmla="*/ 408381 w 9662615"/>
              <a:gd name="connsiteY113" fmla="*/ 1552940 h 1592835"/>
              <a:gd name="connsiteX114" fmla="*/ 267163 w 9662615"/>
              <a:gd name="connsiteY114" fmla="*/ 1531913 h 1592835"/>
              <a:gd name="connsiteX115" fmla="*/ 196644 w 9662615"/>
              <a:gd name="connsiteY115" fmla="*/ 1524565 h 1592835"/>
              <a:gd name="connsiteX116" fmla="*/ 86819 w 9662615"/>
              <a:gd name="connsiteY116" fmla="*/ 1519517 h 1592835"/>
              <a:gd name="connsiteX117" fmla="*/ 53369 w 9662615"/>
              <a:gd name="connsiteY117" fmla="*/ 1516853 h 1592835"/>
              <a:gd name="connsiteX118" fmla="*/ 2359 w 9662615"/>
              <a:gd name="connsiteY118" fmla="*/ 1515247 h 1592835"/>
              <a:gd name="connsiteX119" fmla="*/ 0 w 9662615"/>
              <a:gd name="connsiteY119" fmla="*/ 1514932 h 1592835"/>
              <a:gd name="connsiteX120" fmla="*/ 0 w 9662615"/>
              <a:gd name="connsiteY120" fmla="*/ 0 h 1592835"/>
              <a:gd name="connsiteX0" fmla="*/ 0 w 9662615"/>
              <a:gd name="connsiteY0" fmla="*/ 0 h 1592835"/>
              <a:gd name="connsiteX1" fmla="*/ 9662615 w 9662615"/>
              <a:gd name="connsiteY1" fmla="*/ 0 h 1592835"/>
              <a:gd name="connsiteX2" fmla="*/ 9662615 w 9662615"/>
              <a:gd name="connsiteY2" fmla="*/ 1280346 h 1592835"/>
              <a:gd name="connsiteX3" fmla="*/ 9658420 w 9662615"/>
              <a:gd name="connsiteY3" fmla="*/ 1280106 h 1592835"/>
              <a:gd name="connsiteX4" fmla="*/ 9469546 w 9662615"/>
              <a:gd name="connsiteY4" fmla="*/ 1289837 h 1592835"/>
              <a:gd name="connsiteX5" fmla="*/ 9385895 w 9662615"/>
              <a:gd name="connsiteY5" fmla="*/ 1269203 h 1592835"/>
              <a:gd name="connsiteX6" fmla="*/ 9144767 w 9662615"/>
              <a:gd name="connsiteY6" fmla="*/ 1264120 h 1592835"/>
              <a:gd name="connsiteX7" fmla="*/ 8837252 w 9662615"/>
              <a:gd name="connsiteY7" fmla="*/ 1350515 h 1592835"/>
              <a:gd name="connsiteX8" fmla="*/ 8705466 w 9662615"/>
              <a:gd name="connsiteY8" fmla="*/ 1342419 h 1592835"/>
              <a:gd name="connsiteX9" fmla="*/ 8652221 w 9662615"/>
              <a:gd name="connsiteY9" fmla="*/ 1326906 h 1592835"/>
              <a:gd name="connsiteX10" fmla="*/ 8632312 w 9662615"/>
              <a:gd name="connsiteY10" fmla="*/ 1326025 h 1592835"/>
              <a:gd name="connsiteX11" fmla="*/ 8591582 w 9662615"/>
              <a:gd name="connsiteY11" fmla="*/ 1341666 h 1592835"/>
              <a:gd name="connsiteX12" fmla="*/ 8537336 w 9662615"/>
              <a:gd name="connsiteY12" fmla="*/ 1341684 h 1592835"/>
              <a:gd name="connsiteX13" fmla="*/ 8472508 w 9662615"/>
              <a:gd name="connsiteY13" fmla="*/ 1363109 h 1592835"/>
              <a:gd name="connsiteX14" fmla="*/ 8258477 w 9662615"/>
              <a:gd name="connsiteY14" fmla="*/ 1370666 h 1592835"/>
              <a:gd name="connsiteX15" fmla="*/ 8197961 w 9662615"/>
              <a:gd name="connsiteY15" fmla="*/ 1392804 h 1592835"/>
              <a:gd name="connsiteX16" fmla="*/ 8171196 w 9662615"/>
              <a:gd name="connsiteY16" fmla="*/ 1397216 h 1592835"/>
              <a:gd name="connsiteX17" fmla="*/ 8127667 w 9662615"/>
              <a:gd name="connsiteY17" fmla="*/ 1418254 h 1592835"/>
              <a:gd name="connsiteX18" fmla="*/ 7974579 w 9662615"/>
              <a:gd name="connsiteY18" fmla="*/ 1383439 h 1592835"/>
              <a:gd name="connsiteX19" fmla="*/ 7768351 w 9662615"/>
              <a:gd name="connsiteY19" fmla="*/ 1395051 h 1592835"/>
              <a:gd name="connsiteX20" fmla="*/ 7635985 w 9662615"/>
              <a:gd name="connsiteY20" fmla="*/ 1386363 h 1592835"/>
              <a:gd name="connsiteX21" fmla="*/ 7466069 w 9662615"/>
              <a:gd name="connsiteY21" fmla="*/ 1377654 h 1592835"/>
              <a:gd name="connsiteX22" fmla="*/ 7355642 w 9662615"/>
              <a:gd name="connsiteY22" fmla="*/ 1407761 h 1592835"/>
              <a:gd name="connsiteX23" fmla="*/ 7151610 w 9662615"/>
              <a:gd name="connsiteY23" fmla="*/ 1397856 h 1592835"/>
              <a:gd name="connsiteX24" fmla="*/ 7082147 w 9662615"/>
              <a:gd name="connsiteY24" fmla="*/ 1406113 h 1592835"/>
              <a:gd name="connsiteX25" fmla="*/ 7014958 w 9662615"/>
              <a:gd name="connsiteY25" fmla="*/ 1396883 h 1592835"/>
              <a:gd name="connsiteX26" fmla="*/ 6907567 w 9662615"/>
              <a:gd name="connsiteY26" fmla="*/ 1419149 h 1592835"/>
              <a:gd name="connsiteX27" fmla="*/ 6748428 w 9662615"/>
              <a:gd name="connsiteY27" fmla="*/ 1420308 h 1592835"/>
              <a:gd name="connsiteX28" fmla="*/ 6654257 w 9662615"/>
              <a:gd name="connsiteY28" fmla="*/ 1424143 h 1592835"/>
              <a:gd name="connsiteX29" fmla="*/ 6620123 w 9662615"/>
              <a:gd name="connsiteY29" fmla="*/ 1430535 h 1592835"/>
              <a:gd name="connsiteX30" fmla="*/ 6571355 w 9662615"/>
              <a:gd name="connsiteY30" fmla="*/ 1436144 h 1592835"/>
              <a:gd name="connsiteX31" fmla="*/ 6486557 w 9662615"/>
              <a:gd name="connsiteY31" fmla="*/ 1449861 h 1592835"/>
              <a:gd name="connsiteX32" fmla="*/ 6370419 w 9662615"/>
              <a:gd name="connsiteY32" fmla="*/ 1461649 h 1592835"/>
              <a:gd name="connsiteX33" fmla="*/ 6278839 w 9662615"/>
              <a:gd name="connsiteY33" fmla="*/ 1449160 h 1592835"/>
              <a:gd name="connsiteX34" fmla="*/ 6272455 w 9662615"/>
              <a:gd name="connsiteY34" fmla="*/ 1453191 h 1592835"/>
              <a:gd name="connsiteX35" fmla="*/ 6212659 w 9662615"/>
              <a:gd name="connsiteY35" fmla="*/ 1454850 h 1592835"/>
              <a:gd name="connsiteX36" fmla="*/ 6069317 w 9662615"/>
              <a:gd name="connsiteY36" fmla="*/ 1445838 h 1592835"/>
              <a:gd name="connsiteX37" fmla="*/ 5878477 w 9662615"/>
              <a:gd name="connsiteY37" fmla="*/ 1439180 h 1592835"/>
              <a:gd name="connsiteX38" fmla="*/ 5838387 w 9662615"/>
              <a:gd name="connsiteY38" fmla="*/ 1444679 h 1592835"/>
              <a:gd name="connsiteX39" fmla="*/ 5771136 w 9662615"/>
              <a:gd name="connsiteY39" fmla="*/ 1453639 h 1592835"/>
              <a:gd name="connsiteX40" fmla="*/ 5724081 w 9662615"/>
              <a:gd name="connsiteY40" fmla="*/ 1470431 h 1592835"/>
              <a:gd name="connsiteX41" fmla="*/ 5666577 w 9662615"/>
              <a:gd name="connsiteY41" fmla="*/ 1473921 h 1592835"/>
              <a:gd name="connsiteX42" fmla="*/ 5649068 w 9662615"/>
              <a:gd name="connsiteY42" fmla="*/ 1461676 h 1592835"/>
              <a:gd name="connsiteX43" fmla="*/ 5588902 w 9662615"/>
              <a:gd name="connsiteY43" fmla="*/ 1469647 h 1592835"/>
              <a:gd name="connsiteX44" fmla="*/ 5498090 w 9662615"/>
              <a:gd name="connsiteY44" fmla="*/ 1483173 h 1592835"/>
              <a:gd name="connsiteX45" fmla="*/ 5444641 w 9662615"/>
              <a:gd name="connsiteY45" fmla="*/ 1487602 h 1592835"/>
              <a:gd name="connsiteX46" fmla="*/ 5299812 w 9662615"/>
              <a:gd name="connsiteY46" fmla="*/ 1503362 h 1592835"/>
              <a:gd name="connsiteX47" fmla="*/ 5213947 w 9662615"/>
              <a:gd name="connsiteY47" fmla="*/ 1516637 h 1592835"/>
              <a:gd name="connsiteX48" fmla="*/ 5090342 w 9662615"/>
              <a:gd name="connsiteY48" fmla="*/ 1546680 h 1592835"/>
              <a:gd name="connsiteX49" fmla="*/ 5129812 w 9662615"/>
              <a:gd name="connsiteY49" fmla="*/ 1521277 h 1592835"/>
              <a:gd name="connsiteX50" fmla="*/ 5059484 w 9662615"/>
              <a:gd name="connsiteY50" fmla="*/ 1546802 h 1592835"/>
              <a:gd name="connsiteX51" fmla="*/ 5038524 w 9662615"/>
              <a:gd name="connsiteY51" fmla="*/ 1545675 h 1592835"/>
              <a:gd name="connsiteX52" fmla="*/ 5026564 w 9662615"/>
              <a:gd name="connsiteY52" fmla="*/ 1545376 h 1592835"/>
              <a:gd name="connsiteX53" fmla="*/ 4969433 w 9662615"/>
              <a:gd name="connsiteY53" fmla="*/ 1550865 h 1592835"/>
              <a:gd name="connsiteX54" fmla="*/ 4921303 w 9662615"/>
              <a:gd name="connsiteY54" fmla="*/ 1575379 h 1592835"/>
              <a:gd name="connsiteX55" fmla="*/ 4863775 w 9662615"/>
              <a:gd name="connsiteY55" fmla="*/ 1562633 h 1592835"/>
              <a:gd name="connsiteX56" fmla="*/ 4847242 w 9662615"/>
              <a:gd name="connsiteY56" fmla="*/ 1565435 h 1592835"/>
              <a:gd name="connsiteX57" fmla="*/ 4856839 w 9662615"/>
              <a:gd name="connsiteY57" fmla="*/ 1592835 h 1592835"/>
              <a:gd name="connsiteX58" fmla="*/ 4791466 w 9662615"/>
              <a:gd name="connsiteY58" fmla="*/ 1561324 h 1592835"/>
              <a:gd name="connsiteX59" fmla="*/ 4784247 w 9662615"/>
              <a:gd name="connsiteY59" fmla="*/ 1562342 h 1592835"/>
              <a:gd name="connsiteX60" fmla="*/ 4748477 w 9662615"/>
              <a:gd name="connsiteY60" fmla="*/ 1556925 h 1592835"/>
              <a:gd name="connsiteX61" fmla="*/ 4730033 w 9662615"/>
              <a:gd name="connsiteY61" fmla="*/ 1555274 h 1592835"/>
              <a:gd name="connsiteX62" fmla="*/ 4697562 w 9662615"/>
              <a:gd name="connsiteY62" fmla="*/ 1551206 h 1592835"/>
              <a:gd name="connsiteX63" fmla="*/ 4662664 w 9662615"/>
              <a:gd name="connsiteY63" fmla="*/ 1573162 h 1592835"/>
              <a:gd name="connsiteX64" fmla="*/ 4603028 w 9662615"/>
              <a:gd name="connsiteY64" fmla="*/ 1568821 h 1592835"/>
              <a:gd name="connsiteX65" fmla="*/ 4541612 w 9662615"/>
              <a:gd name="connsiteY65" fmla="*/ 1545262 h 1592835"/>
              <a:gd name="connsiteX66" fmla="*/ 4422155 w 9662615"/>
              <a:gd name="connsiteY66" fmla="*/ 1542059 h 1592835"/>
              <a:gd name="connsiteX67" fmla="*/ 4221826 w 9662615"/>
              <a:gd name="connsiteY67" fmla="*/ 1508923 h 1592835"/>
              <a:gd name="connsiteX68" fmla="*/ 4096601 w 9662615"/>
              <a:gd name="connsiteY68" fmla="*/ 1521563 h 1592835"/>
              <a:gd name="connsiteX69" fmla="*/ 3970635 w 9662615"/>
              <a:gd name="connsiteY69" fmla="*/ 1544815 h 1592835"/>
              <a:gd name="connsiteX70" fmla="*/ 3833906 w 9662615"/>
              <a:gd name="connsiteY70" fmla="*/ 1516637 h 1592835"/>
              <a:gd name="connsiteX71" fmla="*/ 3696258 w 9662615"/>
              <a:gd name="connsiteY71" fmla="*/ 1537563 h 1592835"/>
              <a:gd name="connsiteX72" fmla="*/ 3594070 w 9662615"/>
              <a:gd name="connsiteY72" fmla="*/ 1509422 h 1592835"/>
              <a:gd name="connsiteX73" fmla="*/ 3565233 w 9662615"/>
              <a:gd name="connsiteY73" fmla="*/ 1515122 h 1592835"/>
              <a:gd name="connsiteX74" fmla="*/ 3560267 w 9662615"/>
              <a:gd name="connsiteY74" fmla="*/ 1516288 h 1592835"/>
              <a:gd name="connsiteX75" fmla="*/ 3540258 w 9662615"/>
              <a:gd name="connsiteY75" fmla="*/ 1516976 h 1592835"/>
              <a:gd name="connsiteX76" fmla="*/ 3534780 w 9662615"/>
              <a:gd name="connsiteY76" fmla="*/ 1522141 h 1592835"/>
              <a:gd name="connsiteX77" fmla="*/ 3504783 w 9662615"/>
              <a:gd name="connsiteY77" fmla="*/ 1526739 h 1592835"/>
              <a:gd name="connsiteX78" fmla="*/ 3430805 w 9662615"/>
              <a:gd name="connsiteY78" fmla="*/ 1542521 h 1592835"/>
              <a:gd name="connsiteX79" fmla="*/ 3292707 w 9662615"/>
              <a:gd name="connsiteY79" fmla="*/ 1520490 h 1592835"/>
              <a:gd name="connsiteX80" fmla="*/ 3187872 w 9662615"/>
              <a:gd name="connsiteY80" fmla="*/ 1519991 h 1592835"/>
              <a:gd name="connsiteX81" fmla="*/ 3148026 w 9662615"/>
              <a:gd name="connsiteY81" fmla="*/ 1524777 h 1592835"/>
              <a:gd name="connsiteX82" fmla="*/ 3092394 w 9662615"/>
              <a:gd name="connsiteY82" fmla="*/ 1528115 h 1592835"/>
              <a:gd name="connsiteX83" fmla="*/ 2994200 w 9662615"/>
              <a:gd name="connsiteY83" fmla="*/ 1537857 h 1592835"/>
              <a:gd name="connsiteX84" fmla="*/ 2862301 w 9662615"/>
              <a:gd name="connsiteY84" fmla="*/ 1544250 h 1592835"/>
              <a:gd name="connsiteX85" fmla="*/ 2766335 w 9662615"/>
              <a:gd name="connsiteY85" fmla="*/ 1527662 h 1592835"/>
              <a:gd name="connsiteX86" fmla="*/ 2757836 w 9662615"/>
              <a:gd name="connsiteY86" fmla="*/ 1531371 h 1592835"/>
              <a:gd name="connsiteX87" fmla="*/ 2691555 w 9662615"/>
              <a:gd name="connsiteY87" fmla="*/ 1530283 h 1592835"/>
              <a:gd name="connsiteX88" fmla="*/ 2491676 w 9662615"/>
              <a:gd name="connsiteY88" fmla="*/ 1500859 h 1592835"/>
              <a:gd name="connsiteX89" fmla="*/ 2378036 w 9662615"/>
              <a:gd name="connsiteY89" fmla="*/ 1520645 h 1592835"/>
              <a:gd name="connsiteX90" fmla="*/ 2284269 w 9662615"/>
              <a:gd name="connsiteY90" fmla="*/ 1503068 h 1592835"/>
              <a:gd name="connsiteX91" fmla="*/ 2207104 w 9662615"/>
              <a:gd name="connsiteY91" fmla="*/ 1508888 h 1592835"/>
              <a:gd name="connsiteX92" fmla="*/ 2149226 w 9662615"/>
              <a:gd name="connsiteY92" fmla="*/ 1523409 h 1592835"/>
              <a:gd name="connsiteX93" fmla="*/ 2084783 w 9662615"/>
              <a:gd name="connsiteY93" fmla="*/ 1524245 h 1592835"/>
              <a:gd name="connsiteX94" fmla="*/ 2070075 w 9662615"/>
              <a:gd name="connsiteY94" fmla="*/ 1511285 h 1592835"/>
              <a:gd name="connsiteX95" fmla="*/ 2001057 w 9662615"/>
              <a:gd name="connsiteY95" fmla="*/ 1516449 h 1592835"/>
              <a:gd name="connsiteX96" fmla="*/ 1896330 w 9662615"/>
              <a:gd name="connsiteY96" fmla="*/ 1525725 h 1592835"/>
              <a:gd name="connsiteX97" fmla="*/ 1835994 w 9662615"/>
              <a:gd name="connsiteY97" fmla="*/ 1527678 h 1592835"/>
              <a:gd name="connsiteX98" fmla="*/ 1671119 w 9662615"/>
              <a:gd name="connsiteY98" fmla="*/ 1536701 h 1592835"/>
              <a:gd name="connsiteX99" fmla="*/ 1601337 w 9662615"/>
              <a:gd name="connsiteY99" fmla="*/ 1548552 h 1592835"/>
              <a:gd name="connsiteX100" fmla="*/ 1407755 w 9662615"/>
              <a:gd name="connsiteY100" fmla="*/ 1571444 h 1592835"/>
              <a:gd name="connsiteX101" fmla="*/ 1271994 w 9662615"/>
              <a:gd name="connsiteY101" fmla="*/ 1579471 h 1592835"/>
              <a:gd name="connsiteX102" fmla="*/ 1249226 w 9662615"/>
              <a:gd name="connsiteY102" fmla="*/ 1583140 h 1592835"/>
              <a:gd name="connsiteX103" fmla="*/ 1217719 w 9662615"/>
              <a:gd name="connsiteY103" fmla="*/ 1580863 h 1592835"/>
              <a:gd name="connsiteX104" fmla="*/ 1091432 w 9662615"/>
              <a:gd name="connsiteY104" fmla="*/ 1571003 h 1592835"/>
              <a:gd name="connsiteX105" fmla="*/ 992039 w 9662615"/>
              <a:gd name="connsiteY105" fmla="*/ 1556662 h 1592835"/>
              <a:gd name="connsiteX106" fmla="*/ 868264 w 9662615"/>
              <a:gd name="connsiteY106" fmla="*/ 1566392 h 1592835"/>
              <a:gd name="connsiteX107" fmla="*/ 792765 w 9662615"/>
              <a:gd name="connsiteY107" fmla="*/ 1563102 h 1592835"/>
              <a:gd name="connsiteX108" fmla="*/ 669055 w 9662615"/>
              <a:gd name="connsiteY108" fmla="*/ 1543638 h 1592835"/>
              <a:gd name="connsiteX109" fmla="*/ 506152 w 9662615"/>
              <a:gd name="connsiteY109" fmla="*/ 1549124 h 1592835"/>
              <a:gd name="connsiteX110" fmla="*/ 472797 w 9662615"/>
              <a:gd name="connsiteY110" fmla="*/ 1568904 h 1592835"/>
              <a:gd name="connsiteX111" fmla="*/ 427864 w 9662615"/>
              <a:gd name="connsiteY111" fmla="*/ 1580848 h 1592835"/>
              <a:gd name="connsiteX112" fmla="*/ 408381 w 9662615"/>
              <a:gd name="connsiteY112" fmla="*/ 1552940 h 1592835"/>
              <a:gd name="connsiteX113" fmla="*/ 267163 w 9662615"/>
              <a:gd name="connsiteY113" fmla="*/ 1531913 h 1592835"/>
              <a:gd name="connsiteX114" fmla="*/ 196644 w 9662615"/>
              <a:gd name="connsiteY114" fmla="*/ 1524565 h 1592835"/>
              <a:gd name="connsiteX115" fmla="*/ 86819 w 9662615"/>
              <a:gd name="connsiteY115" fmla="*/ 1519517 h 1592835"/>
              <a:gd name="connsiteX116" fmla="*/ 53369 w 9662615"/>
              <a:gd name="connsiteY116" fmla="*/ 1516853 h 1592835"/>
              <a:gd name="connsiteX117" fmla="*/ 2359 w 9662615"/>
              <a:gd name="connsiteY117" fmla="*/ 1515247 h 1592835"/>
              <a:gd name="connsiteX118" fmla="*/ 0 w 9662615"/>
              <a:gd name="connsiteY118" fmla="*/ 1514932 h 1592835"/>
              <a:gd name="connsiteX119" fmla="*/ 0 w 9662615"/>
              <a:gd name="connsiteY119" fmla="*/ 0 h 1592835"/>
              <a:gd name="connsiteX0" fmla="*/ 0 w 9662615"/>
              <a:gd name="connsiteY0" fmla="*/ 0 h 1592835"/>
              <a:gd name="connsiteX1" fmla="*/ 9662615 w 9662615"/>
              <a:gd name="connsiteY1" fmla="*/ 0 h 1592835"/>
              <a:gd name="connsiteX2" fmla="*/ 9662615 w 9662615"/>
              <a:gd name="connsiteY2" fmla="*/ 1280346 h 1592835"/>
              <a:gd name="connsiteX3" fmla="*/ 9658420 w 9662615"/>
              <a:gd name="connsiteY3" fmla="*/ 1280106 h 1592835"/>
              <a:gd name="connsiteX4" fmla="*/ 9469546 w 9662615"/>
              <a:gd name="connsiteY4" fmla="*/ 1289837 h 1592835"/>
              <a:gd name="connsiteX5" fmla="*/ 9385895 w 9662615"/>
              <a:gd name="connsiteY5" fmla="*/ 1269203 h 1592835"/>
              <a:gd name="connsiteX6" fmla="*/ 9144767 w 9662615"/>
              <a:gd name="connsiteY6" fmla="*/ 1264120 h 1592835"/>
              <a:gd name="connsiteX7" fmla="*/ 8837252 w 9662615"/>
              <a:gd name="connsiteY7" fmla="*/ 1350515 h 1592835"/>
              <a:gd name="connsiteX8" fmla="*/ 8705466 w 9662615"/>
              <a:gd name="connsiteY8" fmla="*/ 1342419 h 1592835"/>
              <a:gd name="connsiteX9" fmla="*/ 8652221 w 9662615"/>
              <a:gd name="connsiteY9" fmla="*/ 1326906 h 1592835"/>
              <a:gd name="connsiteX10" fmla="*/ 8632312 w 9662615"/>
              <a:gd name="connsiteY10" fmla="*/ 1326025 h 1592835"/>
              <a:gd name="connsiteX11" fmla="*/ 8591582 w 9662615"/>
              <a:gd name="connsiteY11" fmla="*/ 1341666 h 1592835"/>
              <a:gd name="connsiteX12" fmla="*/ 8537336 w 9662615"/>
              <a:gd name="connsiteY12" fmla="*/ 1341684 h 1592835"/>
              <a:gd name="connsiteX13" fmla="*/ 8472508 w 9662615"/>
              <a:gd name="connsiteY13" fmla="*/ 1363109 h 1592835"/>
              <a:gd name="connsiteX14" fmla="*/ 8258477 w 9662615"/>
              <a:gd name="connsiteY14" fmla="*/ 1370666 h 1592835"/>
              <a:gd name="connsiteX15" fmla="*/ 8197961 w 9662615"/>
              <a:gd name="connsiteY15" fmla="*/ 1392804 h 1592835"/>
              <a:gd name="connsiteX16" fmla="*/ 8171196 w 9662615"/>
              <a:gd name="connsiteY16" fmla="*/ 1397216 h 1592835"/>
              <a:gd name="connsiteX17" fmla="*/ 8127667 w 9662615"/>
              <a:gd name="connsiteY17" fmla="*/ 1418254 h 1592835"/>
              <a:gd name="connsiteX18" fmla="*/ 7974579 w 9662615"/>
              <a:gd name="connsiteY18" fmla="*/ 1383439 h 1592835"/>
              <a:gd name="connsiteX19" fmla="*/ 7768351 w 9662615"/>
              <a:gd name="connsiteY19" fmla="*/ 1395051 h 1592835"/>
              <a:gd name="connsiteX20" fmla="*/ 7635985 w 9662615"/>
              <a:gd name="connsiteY20" fmla="*/ 1386363 h 1592835"/>
              <a:gd name="connsiteX21" fmla="*/ 7466069 w 9662615"/>
              <a:gd name="connsiteY21" fmla="*/ 1377654 h 1592835"/>
              <a:gd name="connsiteX22" fmla="*/ 7355642 w 9662615"/>
              <a:gd name="connsiteY22" fmla="*/ 1407761 h 1592835"/>
              <a:gd name="connsiteX23" fmla="*/ 7151610 w 9662615"/>
              <a:gd name="connsiteY23" fmla="*/ 1397856 h 1592835"/>
              <a:gd name="connsiteX24" fmla="*/ 7082147 w 9662615"/>
              <a:gd name="connsiteY24" fmla="*/ 1406113 h 1592835"/>
              <a:gd name="connsiteX25" fmla="*/ 7014958 w 9662615"/>
              <a:gd name="connsiteY25" fmla="*/ 1396883 h 1592835"/>
              <a:gd name="connsiteX26" fmla="*/ 6907567 w 9662615"/>
              <a:gd name="connsiteY26" fmla="*/ 1419149 h 1592835"/>
              <a:gd name="connsiteX27" fmla="*/ 6748428 w 9662615"/>
              <a:gd name="connsiteY27" fmla="*/ 1420308 h 1592835"/>
              <a:gd name="connsiteX28" fmla="*/ 6654257 w 9662615"/>
              <a:gd name="connsiteY28" fmla="*/ 1424143 h 1592835"/>
              <a:gd name="connsiteX29" fmla="*/ 6620123 w 9662615"/>
              <a:gd name="connsiteY29" fmla="*/ 1430535 h 1592835"/>
              <a:gd name="connsiteX30" fmla="*/ 6571355 w 9662615"/>
              <a:gd name="connsiteY30" fmla="*/ 1436144 h 1592835"/>
              <a:gd name="connsiteX31" fmla="*/ 6486557 w 9662615"/>
              <a:gd name="connsiteY31" fmla="*/ 1449861 h 1592835"/>
              <a:gd name="connsiteX32" fmla="*/ 6370419 w 9662615"/>
              <a:gd name="connsiteY32" fmla="*/ 1461649 h 1592835"/>
              <a:gd name="connsiteX33" fmla="*/ 6278839 w 9662615"/>
              <a:gd name="connsiteY33" fmla="*/ 1449160 h 1592835"/>
              <a:gd name="connsiteX34" fmla="*/ 6272455 w 9662615"/>
              <a:gd name="connsiteY34" fmla="*/ 1453191 h 1592835"/>
              <a:gd name="connsiteX35" fmla="*/ 6212659 w 9662615"/>
              <a:gd name="connsiteY35" fmla="*/ 1454850 h 1592835"/>
              <a:gd name="connsiteX36" fmla="*/ 6069317 w 9662615"/>
              <a:gd name="connsiteY36" fmla="*/ 1445838 h 1592835"/>
              <a:gd name="connsiteX37" fmla="*/ 5878477 w 9662615"/>
              <a:gd name="connsiteY37" fmla="*/ 1439180 h 1592835"/>
              <a:gd name="connsiteX38" fmla="*/ 5838387 w 9662615"/>
              <a:gd name="connsiteY38" fmla="*/ 1444679 h 1592835"/>
              <a:gd name="connsiteX39" fmla="*/ 5771136 w 9662615"/>
              <a:gd name="connsiteY39" fmla="*/ 1453639 h 1592835"/>
              <a:gd name="connsiteX40" fmla="*/ 5724081 w 9662615"/>
              <a:gd name="connsiteY40" fmla="*/ 1470431 h 1592835"/>
              <a:gd name="connsiteX41" fmla="*/ 5666577 w 9662615"/>
              <a:gd name="connsiteY41" fmla="*/ 1473921 h 1592835"/>
              <a:gd name="connsiteX42" fmla="*/ 5649068 w 9662615"/>
              <a:gd name="connsiteY42" fmla="*/ 1461676 h 1592835"/>
              <a:gd name="connsiteX43" fmla="*/ 5588902 w 9662615"/>
              <a:gd name="connsiteY43" fmla="*/ 1469647 h 1592835"/>
              <a:gd name="connsiteX44" fmla="*/ 5498090 w 9662615"/>
              <a:gd name="connsiteY44" fmla="*/ 1483173 h 1592835"/>
              <a:gd name="connsiteX45" fmla="*/ 5444641 w 9662615"/>
              <a:gd name="connsiteY45" fmla="*/ 1487602 h 1592835"/>
              <a:gd name="connsiteX46" fmla="*/ 5299812 w 9662615"/>
              <a:gd name="connsiteY46" fmla="*/ 1503362 h 1592835"/>
              <a:gd name="connsiteX47" fmla="*/ 5213947 w 9662615"/>
              <a:gd name="connsiteY47" fmla="*/ 1516637 h 1592835"/>
              <a:gd name="connsiteX48" fmla="*/ 5090342 w 9662615"/>
              <a:gd name="connsiteY48" fmla="*/ 1546680 h 1592835"/>
              <a:gd name="connsiteX49" fmla="*/ 5129812 w 9662615"/>
              <a:gd name="connsiteY49" fmla="*/ 1521277 h 1592835"/>
              <a:gd name="connsiteX50" fmla="*/ 5059484 w 9662615"/>
              <a:gd name="connsiteY50" fmla="*/ 1546802 h 1592835"/>
              <a:gd name="connsiteX51" fmla="*/ 5038524 w 9662615"/>
              <a:gd name="connsiteY51" fmla="*/ 1545675 h 1592835"/>
              <a:gd name="connsiteX52" fmla="*/ 5026564 w 9662615"/>
              <a:gd name="connsiteY52" fmla="*/ 1545376 h 1592835"/>
              <a:gd name="connsiteX53" fmla="*/ 4969433 w 9662615"/>
              <a:gd name="connsiteY53" fmla="*/ 1550865 h 1592835"/>
              <a:gd name="connsiteX54" fmla="*/ 4921303 w 9662615"/>
              <a:gd name="connsiteY54" fmla="*/ 1575379 h 1592835"/>
              <a:gd name="connsiteX55" fmla="*/ 4863775 w 9662615"/>
              <a:gd name="connsiteY55" fmla="*/ 1562633 h 1592835"/>
              <a:gd name="connsiteX56" fmla="*/ 4847242 w 9662615"/>
              <a:gd name="connsiteY56" fmla="*/ 1565435 h 1592835"/>
              <a:gd name="connsiteX57" fmla="*/ 4856839 w 9662615"/>
              <a:gd name="connsiteY57" fmla="*/ 1592835 h 1592835"/>
              <a:gd name="connsiteX58" fmla="*/ 4791466 w 9662615"/>
              <a:gd name="connsiteY58" fmla="*/ 1561324 h 1592835"/>
              <a:gd name="connsiteX59" fmla="*/ 4784247 w 9662615"/>
              <a:gd name="connsiteY59" fmla="*/ 1562342 h 1592835"/>
              <a:gd name="connsiteX60" fmla="*/ 4730033 w 9662615"/>
              <a:gd name="connsiteY60" fmla="*/ 1555274 h 1592835"/>
              <a:gd name="connsiteX61" fmla="*/ 4697562 w 9662615"/>
              <a:gd name="connsiteY61" fmla="*/ 1551206 h 1592835"/>
              <a:gd name="connsiteX62" fmla="*/ 4662664 w 9662615"/>
              <a:gd name="connsiteY62" fmla="*/ 1573162 h 1592835"/>
              <a:gd name="connsiteX63" fmla="*/ 4603028 w 9662615"/>
              <a:gd name="connsiteY63" fmla="*/ 1568821 h 1592835"/>
              <a:gd name="connsiteX64" fmla="*/ 4541612 w 9662615"/>
              <a:gd name="connsiteY64" fmla="*/ 1545262 h 1592835"/>
              <a:gd name="connsiteX65" fmla="*/ 4422155 w 9662615"/>
              <a:gd name="connsiteY65" fmla="*/ 1542059 h 1592835"/>
              <a:gd name="connsiteX66" fmla="*/ 4221826 w 9662615"/>
              <a:gd name="connsiteY66" fmla="*/ 1508923 h 1592835"/>
              <a:gd name="connsiteX67" fmla="*/ 4096601 w 9662615"/>
              <a:gd name="connsiteY67" fmla="*/ 1521563 h 1592835"/>
              <a:gd name="connsiteX68" fmla="*/ 3970635 w 9662615"/>
              <a:gd name="connsiteY68" fmla="*/ 1544815 h 1592835"/>
              <a:gd name="connsiteX69" fmla="*/ 3833906 w 9662615"/>
              <a:gd name="connsiteY69" fmla="*/ 1516637 h 1592835"/>
              <a:gd name="connsiteX70" fmla="*/ 3696258 w 9662615"/>
              <a:gd name="connsiteY70" fmla="*/ 1537563 h 1592835"/>
              <a:gd name="connsiteX71" fmla="*/ 3594070 w 9662615"/>
              <a:gd name="connsiteY71" fmla="*/ 1509422 h 1592835"/>
              <a:gd name="connsiteX72" fmla="*/ 3565233 w 9662615"/>
              <a:gd name="connsiteY72" fmla="*/ 1515122 h 1592835"/>
              <a:gd name="connsiteX73" fmla="*/ 3560267 w 9662615"/>
              <a:gd name="connsiteY73" fmla="*/ 1516288 h 1592835"/>
              <a:gd name="connsiteX74" fmla="*/ 3540258 w 9662615"/>
              <a:gd name="connsiteY74" fmla="*/ 1516976 h 1592835"/>
              <a:gd name="connsiteX75" fmla="*/ 3534780 w 9662615"/>
              <a:gd name="connsiteY75" fmla="*/ 1522141 h 1592835"/>
              <a:gd name="connsiteX76" fmla="*/ 3504783 w 9662615"/>
              <a:gd name="connsiteY76" fmla="*/ 1526739 h 1592835"/>
              <a:gd name="connsiteX77" fmla="*/ 3430805 w 9662615"/>
              <a:gd name="connsiteY77" fmla="*/ 1542521 h 1592835"/>
              <a:gd name="connsiteX78" fmla="*/ 3292707 w 9662615"/>
              <a:gd name="connsiteY78" fmla="*/ 1520490 h 1592835"/>
              <a:gd name="connsiteX79" fmla="*/ 3187872 w 9662615"/>
              <a:gd name="connsiteY79" fmla="*/ 1519991 h 1592835"/>
              <a:gd name="connsiteX80" fmla="*/ 3148026 w 9662615"/>
              <a:gd name="connsiteY80" fmla="*/ 1524777 h 1592835"/>
              <a:gd name="connsiteX81" fmla="*/ 3092394 w 9662615"/>
              <a:gd name="connsiteY81" fmla="*/ 1528115 h 1592835"/>
              <a:gd name="connsiteX82" fmla="*/ 2994200 w 9662615"/>
              <a:gd name="connsiteY82" fmla="*/ 1537857 h 1592835"/>
              <a:gd name="connsiteX83" fmla="*/ 2862301 w 9662615"/>
              <a:gd name="connsiteY83" fmla="*/ 1544250 h 1592835"/>
              <a:gd name="connsiteX84" fmla="*/ 2766335 w 9662615"/>
              <a:gd name="connsiteY84" fmla="*/ 1527662 h 1592835"/>
              <a:gd name="connsiteX85" fmla="*/ 2757836 w 9662615"/>
              <a:gd name="connsiteY85" fmla="*/ 1531371 h 1592835"/>
              <a:gd name="connsiteX86" fmla="*/ 2691555 w 9662615"/>
              <a:gd name="connsiteY86" fmla="*/ 1530283 h 1592835"/>
              <a:gd name="connsiteX87" fmla="*/ 2491676 w 9662615"/>
              <a:gd name="connsiteY87" fmla="*/ 1500859 h 1592835"/>
              <a:gd name="connsiteX88" fmla="*/ 2378036 w 9662615"/>
              <a:gd name="connsiteY88" fmla="*/ 1520645 h 1592835"/>
              <a:gd name="connsiteX89" fmla="*/ 2284269 w 9662615"/>
              <a:gd name="connsiteY89" fmla="*/ 1503068 h 1592835"/>
              <a:gd name="connsiteX90" fmla="*/ 2207104 w 9662615"/>
              <a:gd name="connsiteY90" fmla="*/ 1508888 h 1592835"/>
              <a:gd name="connsiteX91" fmla="*/ 2149226 w 9662615"/>
              <a:gd name="connsiteY91" fmla="*/ 1523409 h 1592835"/>
              <a:gd name="connsiteX92" fmla="*/ 2084783 w 9662615"/>
              <a:gd name="connsiteY92" fmla="*/ 1524245 h 1592835"/>
              <a:gd name="connsiteX93" fmla="*/ 2070075 w 9662615"/>
              <a:gd name="connsiteY93" fmla="*/ 1511285 h 1592835"/>
              <a:gd name="connsiteX94" fmla="*/ 2001057 w 9662615"/>
              <a:gd name="connsiteY94" fmla="*/ 1516449 h 1592835"/>
              <a:gd name="connsiteX95" fmla="*/ 1896330 w 9662615"/>
              <a:gd name="connsiteY95" fmla="*/ 1525725 h 1592835"/>
              <a:gd name="connsiteX96" fmla="*/ 1835994 w 9662615"/>
              <a:gd name="connsiteY96" fmla="*/ 1527678 h 1592835"/>
              <a:gd name="connsiteX97" fmla="*/ 1671119 w 9662615"/>
              <a:gd name="connsiteY97" fmla="*/ 1536701 h 1592835"/>
              <a:gd name="connsiteX98" fmla="*/ 1601337 w 9662615"/>
              <a:gd name="connsiteY98" fmla="*/ 1548552 h 1592835"/>
              <a:gd name="connsiteX99" fmla="*/ 1407755 w 9662615"/>
              <a:gd name="connsiteY99" fmla="*/ 1571444 h 1592835"/>
              <a:gd name="connsiteX100" fmla="*/ 1271994 w 9662615"/>
              <a:gd name="connsiteY100" fmla="*/ 1579471 h 1592835"/>
              <a:gd name="connsiteX101" fmla="*/ 1249226 w 9662615"/>
              <a:gd name="connsiteY101" fmla="*/ 1583140 h 1592835"/>
              <a:gd name="connsiteX102" fmla="*/ 1217719 w 9662615"/>
              <a:gd name="connsiteY102" fmla="*/ 1580863 h 1592835"/>
              <a:gd name="connsiteX103" fmla="*/ 1091432 w 9662615"/>
              <a:gd name="connsiteY103" fmla="*/ 1571003 h 1592835"/>
              <a:gd name="connsiteX104" fmla="*/ 992039 w 9662615"/>
              <a:gd name="connsiteY104" fmla="*/ 1556662 h 1592835"/>
              <a:gd name="connsiteX105" fmla="*/ 868264 w 9662615"/>
              <a:gd name="connsiteY105" fmla="*/ 1566392 h 1592835"/>
              <a:gd name="connsiteX106" fmla="*/ 792765 w 9662615"/>
              <a:gd name="connsiteY106" fmla="*/ 1563102 h 1592835"/>
              <a:gd name="connsiteX107" fmla="*/ 669055 w 9662615"/>
              <a:gd name="connsiteY107" fmla="*/ 1543638 h 1592835"/>
              <a:gd name="connsiteX108" fmla="*/ 506152 w 9662615"/>
              <a:gd name="connsiteY108" fmla="*/ 1549124 h 1592835"/>
              <a:gd name="connsiteX109" fmla="*/ 472797 w 9662615"/>
              <a:gd name="connsiteY109" fmla="*/ 1568904 h 1592835"/>
              <a:gd name="connsiteX110" fmla="*/ 427864 w 9662615"/>
              <a:gd name="connsiteY110" fmla="*/ 1580848 h 1592835"/>
              <a:gd name="connsiteX111" fmla="*/ 408381 w 9662615"/>
              <a:gd name="connsiteY111" fmla="*/ 1552940 h 1592835"/>
              <a:gd name="connsiteX112" fmla="*/ 267163 w 9662615"/>
              <a:gd name="connsiteY112" fmla="*/ 1531913 h 1592835"/>
              <a:gd name="connsiteX113" fmla="*/ 196644 w 9662615"/>
              <a:gd name="connsiteY113" fmla="*/ 1524565 h 1592835"/>
              <a:gd name="connsiteX114" fmla="*/ 86819 w 9662615"/>
              <a:gd name="connsiteY114" fmla="*/ 1519517 h 1592835"/>
              <a:gd name="connsiteX115" fmla="*/ 53369 w 9662615"/>
              <a:gd name="connsiteY115" fmla="*/ 1516853 h 1592835"/>
              <a:gd name="connsiteX116" fmla="*/ 2359 w 9662615"/>
              <a:gd name="connsiteY116" fmla="*/ 1515247 h 1592835"/>
              <a:gd name="connsiteX117" fmla="*/ 0 w 9662615"/>
              <a:gd name="connsiteY117" fmla="*/ 1514932 h 1592835"/>
              <a:gd name="connsiteX118" fmla="*/ 0 w 9662615"/>
              <a:gd name="connsiteY118" fmla="*/ 0 h 1592835"/>
              <a:gd name="connsiteX0" fmla="*/ 0 w 9662615"/>
              <a:gd name="connsiteY0" fmla="*/ 0 h 1592835"/>
              <a:gd name="connsiteX1" fmla="*/ 9662615 w 9662615"/>
              <a:gd name="connsiteY1" fmla="*/ 0 h 1592835"/>
              <a:gd name="connsiteX2" fmla="*/ 9662615 w 9662615"/>
              <a:gd name="connsiteY2" fmla="*/ 1280346 h 1592835"/>
              <a:gd name="connsiteX3" fmla="*/ 9658420 w 9662615"/>
              <a:gd name="connsiteY3" fmla="*/ 1280106 h 1592835"/>
              <a:gd name="connsiteX4" fmla="*/ 9469546 w 9662615"/>
              <a:gd name="connsiteY4" fmla="*/ 1289837 h 1592835"/>
              <a:gd name="connsiteX5" fmla="*/ 9385895 w 9662615"/>
              <a:gd name="connsiteY5" fmla="*/ 1269203 h 1592835"/>
              <a:gd name="connsiteX6" fmla="*/ 9144767 w 9662615"/>
              <a:gd name="connsiteY6" fmla="*/ 1264120 h 1592835"/>
              <a:gd name="connsiteX7" fmla="*/ 8837252 w 9662615"/>
              <a:gd name="connsiteY7" fmla="*/ 1350515 h 1592835"/>
              <a:gd name="connsiteX8" fmla="*/ 8705466 w 9662615"/>
              <a:gd name="connsiteY8" fmla="*/ 1342419 h 1592835"/>
              <a:gd name="connsiteX9" fmla="*/ 8652221 w 9662615"/>
              <a:gd name="connsiteY9" fmla="*/ 1326906 h 1592835"/>
              <a:gd name="connsiteX10" fmla="*/ 8632312 w 9662615"/>
              <a:gd name="connsiteY10" fmla="*/ 1326025 h 1592835"/>
              <a:gd name="connsiteX11" fmla="*/ 8591582 w 9662615"/>
              <a:gd name="connsiteY11" fmla="*/ 1341666 h 1592835"/>
              <a:gd name="connsiteX12" fmla="*/ 8537336 w 9662615"/>
              <a:gd name="connsiteY12" fmla="*/ 1341684 h 1592835"/>
              <a:gd name="connsiteX13" fmla="*/ 8472508 w 9662615"/>
              <a:gd name="connsiteY13" fmla="*/ 1363109 h 1592835"/>
              <a:gd name="connsiteX14" fmla="*/ 8258477 w 9662615"/>
              <a:gd name="connsiteY14" fmla="*/ 1370666 h 1592835"/>
              <a:gd name="connsiteX15" fmla="*/ 8197961 w 9662615"/>
              <a:gd name="connsiteY15" fmla="*/ 1392804 h 1592835"/>
              <a:gd name="connsiteX16" fmla="*/ 8171196 w 9662615"/>
              <a:gd name="connsiteY16" fmla="*/ 1397216 h 1592835"/>
              <a:gd name="connsiteX17" fmla="*/ 8127667 w 9662615"/>
              <a:gd name="connsiteY17" fmla="*/ 1418254 h 1592835"/>
              <a:gd name="connsiteX18" fmla="*/ 7974579 w 9662615"/>
              <a:gd name="connsiteY18" fmla="*/ 1383439 h 1592835"/>
              <a:gd name="connsiteX19" fmla="*/ 7768351 w 9662615"/>
              <a:gd name="connsiteY19" fmla="*/ 1395051 h 1592835"/>
              <a:gd name="connsiteX20" fmla="*/ 7635985 w 9662615"/>
              <a:gd name="connsiteY20" fmla="*/ 1386363 h 1592835"/>
              <a:gd name="connsiteX21" fmla="*/ 7466069 w 9662615"/>
              <a:gd name="connsiteY21" fmla="*/ 1377654 h 1592835"/>
              <a:gd name="connsiteX22" fmla="*/ 7355642 w 9662615"/>
              <a:gd name="connsiteY22" fmla="*/ 1407761 h 1592835"/>
              <a:gd name="connsiteX23" fmla="*/ 7151610 w 9662615"/>
              <a:gd name="connsiteY23" fmla="*/ 1397856 h 1592835"/>
              <a:gd name="connsiteX24" fmla="*/ 7082147 w 9662615"/>
              <a:gd name="connsiteY24" fmla="*/ 1406113 h 1592835"/>
              <a:gd name="connsiteX25" fmla="*/ 7014958 w 9662615"/>
              <a:gd name="connsiteY25" fmla="*/ 1396883 h 1592835"/>
              <a:gd name="connsiteX26" fmla="*/ 6907567 w 9662615"/>
              <a:gd name="connsiteY26" fmla="*/ 1419149 h 1592835"/>
              <a:gd name="connsiteX27" fmla="*/ 6748428 w 9662615"/>
              <a:gd name="connsiteY27" fmla="*/ 1420308 h 1592835"/>
              <a:gd name="connsiteX28" fmla="*/ 6654257 w 9662615"/>
              <a:gd name="connsiteY28" fmla="*/ 1424143 h 1592835"/>
              <a:gd name="connsiteX29" fmla="*/ 6620123 w 9662615"/>
              <a:gd name="connsiteY29" fmla="*/ 1430535 h 1592835"/>
              <a:gd name="connsiteX30" fmla="*/ 6571355 w 9662615"/>
              <a:gd name="connsiteY30" fmla="*/ 1436144 h 1592835"/>
              <a:gd name="connsiteX31" fmla="*/ 6486557 w 9662615"/>
              <a:gd name="connsiteY31" fmla="*/ 1449861 h 1592835"/>
              <a:gd name="connsiteX32" fmla="*/ 6370419 w 9662615"/>
              <a:gd name="connsiteY32" fmla="*/ 1461649 h 1592835"/>
              <a:gd name="connsiteX33" fmla="*/ 6278839 w 9662615"/>
              <a:gd name="connsiteY33" fmla="*/ 1449160 h 1592835"/>
              <a:gd name="connsiteX34" fmla="*/ 6272455 w 9662615"/>
              <a:gd name="connsiteY34" fmla="*/ 1453191 h 1592835"/>
              <a:gd name="connsiteX35" fmla="*/ 6212659 w 9662615"/>
              <a:gd name="connsiteY35" fmla="*/ 1454850 h 1592835"/>
              <a:gd name="connsiteX36" fmla="*/ 6069317 w 9662615"/>
              <a:gd name="connsiteY36" fmla="*/ 1445838 h 1592835"/>
              <a:gd name="connsiteX37" fmla="*/ 5878477 w 9662615"/>
              <a:gd name="connsiteY37" fmla="*/ 1439180 h 1592835"/>
              <a:gd name="connsiteX38" fmla="*/ 5838387 w 9662615"/>
              <a:gd name="connsiteY38" fmla="*/ 1444679 h 1592835"/>
              <a:gd name="connsiteX39" fmla="*/ 5771136 w 9662615"/>
              <a:gd name="connsiteY39" fmla="*/ 1453639 h 1592835"/>
              <a:gd name="connsiteX40" fmla="*/ 5724081 w 9662615"/>
              <a:gd name="connsiteY40" fmla="*/ 1470431 h 1592835"/>
              <a:gd name="connsiteX41" fmla="*/ 5666577 w 9662615"/>
              <a:gd name="connsiteY41" fmla="*/ 1473921 h 1592835"/>
              <a:gd name="connsiteX42" fmla="*/ 5649068 w 9662615"/>
              <a:gd name="connsiteY42" fmla="*/ 1461676 h 1592835"/>
              <a:gd name="connsiteX43" fmla="*/ 5588902 w 9662615"/>
              <a:gd name="connsiteY43" fmla="*/ 1469647 h 1592835"/>
              <a:gd name="connsiteX44" fmla="*/ 5498090 w 9662615"/>
              <a:gd name="connsiteY44" fmla="*/ 1483173 h 1592835"/>
              <a:gd name="connsiteX45" fmla="*/ 5444641 w 9662615"/>
              <a:gd name="connsiteY45" fmla="*/ 1487602 h 1592835"/>
              <a:gd name="connsiteX46" fmla="*/ 5299812 w 9662615"/>
              <a:gd name="connsiteY46" fmla="*/ 1503362 h 1592835"/>
              <a:gd name="connsiteX47" fmla="*/ 5213947 w 9662615"/>
              <a:gd name="connsiteY47" fmla="*/ 1516637 h 1592835"/>
              <a:gd name="connsiteX48" fmla="*/ 5090342 w 9662615"/>
              <a:gd name="connsiteY48" fmla="*/ 1546680 h 1592835"/>
              <a:gd name="connsiteX49" fmla="*/ 5129812 w 9662615"/>
              <a:gd name="connsiteY49" fmla="*/ 1521277 h 1592835"/>
              <a:gd name="connsiteX50" fmla="*/ 5059484 w 9662615"/>
              <a:gd name="connsiteY50" fmla="*/ 1546802 h 1592835"/>
              <a:gd name="connsiteX51" fmla="*/ 5038524 w 9662615"/>
              <a:gd name="connsiteY51" fmla="*/ 1545675 h 1592835"/>
              <a:gd name="connsiteX52" fmla="*/ 5026564 w 9662615"/>
              <a:gd name="connsiteY52" fmla="*/ 1545376 h 1592835"/>
              <a:gd name="connsiteX53" fmla="*/ 4969433 w 9662615"/>
              <a:gd name="connsiteY53" fmla="*/ 1550865 h 1592835"/>
              <a:gd name="connsiteX54" fmla="*/ 4921303 w 9662615"/>
              <a:gd name="connsiteY54" fmla="*/ 1575379 h 1592835"/>
              <a:gd name="connsiteX55" fmla="*/ 4863775 w 9662615"/>
              <a:gd name="connsiteY55" fmla="*/ 1562633 h 1592835"/>
              <a:gd name="connsiteX56" fmla="*/ 4847242 w 9662615"/>
              <a:gd name="connsiteY56" fmla="*/ 1565435 h 1592835"/>
              <a:gd name="connsiteX57" fmla="*/ 4856839 w 9662615"/>
              <a:gd name="connsiteY57" fmla="*/ 1592835 h 1592835"/>
              <a:gd name="connsiteX58" fmla="*/ 4791466 w 9662615"/>
              <a:gd name="connsiteY58" fmla="*/ 1561324 h 1592835"/>
              <a:gd name="connsiteX59" fmla="*/ 4784247 w 9662615"/>
              <a:gd name="connsiteY59" fmla="*/ 1562342 h 1592835"/>
              <a:gd name="connsiteX60" fmla="*/ 4735334 w 9662615"/>
              <a:gd name="connsiteY60" fmla="*/ 1581778 h 1592835"/>
              <a:gd name="connsiteX61" fmla="*/ 4697562 w 9662615"/>
              <a:gd name="connsiteY61" fmla="*/ 1551206 h 1592835"/>
              <a:gd name="connsiteX62" fmla="*/ 4662664 w 9662615"/>
              <a:gd name="connsiteY62" fmla="*/ 1573162 h 1592835"/>
              <a:gd name="connsiteX63" fmla="*/ 4603028 w 9662615"/>
              <a:gd name="connsiteY63" fmla="*/ 1568821 h 1592835"/>
              <a:gd name="connsiteX64" fmla="*/ 4541612 w 9662615"/>
              <a:gd name="connsiteY64" fmla="*/ 1545262 h 1592835"/>
              <a:gd name="connsiteX65" fmla="*/ 4422155 w 9662615"/>
              <a:gd name="connsiteY65" fmla="*/ 1542059 h 1592835"/>
              <a:gd name="connsiteX66" fmla="*/ 4221826 w 9662615"/>
              <a:gd name="connsiteY66" fmla="*/ 1508923 h 1592835"/>
              <a:gd name="connsiteX67" fmla="*/ 4096601 w 9662615"/>
              <a:gd name="connsiteY67" fmla="*/ 1521563 h 1592835"/>
              <a:gd name="connsiteX68" fmla="*/ 3970635 w 9662615"/>
              <a:gd name="connsiteY68" fmla="*/ 1544815 h 1592835"/>
              <a:gd name="connsiteX69" fmla="*/ 3833906 w 9662615"/>
              <a:gd name="connsiteY69" fmla="*/ 1516637 h 1592835"/>
              <a:gd name="connsiteX70" fmla="*/ 3696258 w 9662615"/>
              <a:gd name="connsiteY70" fmla="*/ 1537563 h 1592835"/>
              <a:gd name="connsiteX71" fmla="*/ 3594070 w 9662615"/>
              <a:gd name="connsiteY71" fmla="*/ 1509422 h 1592835"/>
              <a:gd name="connsiteX72" fmla="*/ 3565233 w 9662615"/>
              <a:gd name="connsiteY72" fmla="*/ 1515122 h 1592835"/>
              <a:gd name="connsiteX73" fmla="*/ 3560267 w 9662615"/>
              <a:gd name="connsiteY73" fmla="*/ 1516288 h 1592835"/>
              <a:gd name="connsiteX74" fmla="*/ 3540258 w 9662615"/>
              <a:gd name="connsiteY74" fmla="*/ 1516976 h 1592835"/>
              <a:gd name="connsiteX75" fmla="*/ 3534780 w 9662615"/>
              <a:gd name="connsiteY75" fmla="*/ 1522141 h 1592835"/>
              <a:gd name="connsiteX76" fmla="*/ 3504783 w 9662615"/>
              <a:gd name="connsiteY76" fmla="*/ 1526739 h 1592835"/>
              <a:gd name="connsiteX77" fmla="*/ 3430805 w 9662615"/>
              <a:gd name="connsiteY77" fmla="*/ 1542521 h 1592835"/>
              <a:gd name="connsiteX78" fmla="*/ 3292707 w 9662615"/>
              <a:gd name="connsiteY78" fmla="*/ 1520490 h 1592835"/>
              <a:gd name="connsiteX79" fmla="*/ 3187872 w 9662615"/>
              <a:gd name="connsiteY79" fmla="*/ 1519991 h 1592835"/>
              <a:gd name="connsiteX80" fmla="*/ 3148026 w 9662615"/>
              <a:gd name="connsiteY80" fmla="*/ 1524777 h 1592835"/>
              <a:gd name="connsiteX81" fmla="*/ 3092394 w 9662615"/>
              <a:gd name="connsiteY81" fmla="*/ 1528115 h 1592835"/>
              <a:gd name="connsiteX82" fmla="*/ 2994200 w 9662615"/>
              <a:gd name="connsiteY82" fmla="*/ 1537857 h 1592835"/>
              <a:gd name="connsiteX83" fmla="*/ 2862301 w 9662615"/>
              <a:gd name="connsiteY83" fmla="*/ 1544250 h 1592835"/>
              <a:gd name="connsiteX84" fmla="*/ 2766335 w 9662615"/>
              <a:gd name="connsiteY84" fmla="*/ 1527662 h 1592835"/>
              <a:gd name="connsiteX85" fmla="*/ 2757836 w 9662615"/>
              <a:gd name="connsiteY85" fmla="*/ 1531371 h 1592835"/>
              <a:gd name="connsiteX86" fmla="*/ 2691555 w 9662615"/>
              <a:gd name="connsiteY86" fmla="*/ 1530283 h 1592835"/>
              <a:gd name="connsiteX87" fmla="*/ 2491676 w 9662615"/>
              <a:gd name="connsiteY87" fmla="*/ 1500859 h 1592835"/>
              <a:gd name="connsiteX88" fmla="*/ 2378036 w 9662615"/>
              <a:gd name="connsiteY88" fmla="*/ 1520645 h 1592835"/>
              <a:gd name="connsiteX89" fmla="*/ 2284269 w 9662615"/>
              <a:gd name="connsiteY89" fmla="*/ 1503068 h 1592835"/>
              <a:gd name="connsiteX90" fmla="*/ 2207104 w 9662615"/>
              <a:gd name="connsiteY90" fmla="*/ 1508888 h 1592835"/>
              <a:gd name="connsiteX91" fmla="*/ 2149226 w 9662615"/>
              <a:gd name="connsiteY91" fmla="*/ 1523409 h 1592835"/>
              <a:gd name="connsiteX92" fmla="*/ 2084783 w 9662615"/>
              <a:gd name="connsiteY92" fmla="*/ 1524245 h 1592835"/>
              <a:gd name="connsiteX93" fmla="*/ 2070075 w 9662615"/>
              <a:gd name="connsiteY93" fmla="*/ 1511285 h 1592835"/>
              <a:gd name="connsiteX94" fmla="*/ 2001057 w 9662615"/>
              <a:gd name="connsiteY94" fmla="*/ 1516449 h 1592835"/>
              <a:gd name="connsiteX95" fmla="*/ 1896330 w 9662615"/>
              <a:gd name="connsiteY95" fmla="*/ 1525725 h 1592835"/>
              <a:gd name="connsiteX96" fmla="*/ 1835994 w 9662615"/>
              <a:gd name="connsiteY96" fmla="*/ 1527678 h 1592835"/>
              <a:gd name="connsiteX97" fmla="*/ 1671119 w 9662615"/>
              <a:gd name="connsiteY97" fmla="*/ 1536701 h 1592835"/>
              <a:gd name="connsiteX98" fmla="*/ 1601337 w 9662615"/>
              <a:gd name="connsiteY98" fmla="*/ 1548552 h 1592835"/>
              <a:gd name="connsiteX99" fmla="*/ 1407755 w 9662615"/>
              <a:gd name="connsiteY99" fmla="*/ 1571444 h 1592835"/>
              <a:gd name="connsiteX100" fmla="*/ 1271994 w 9662615"/>
              <a:gd name="connsiteY100" fmla="*/ 1579471 h 1592835"/>
              <a:gd name="connsiteX101" fmla="*/ 1249226 w 9662615"/>
              <a:gd name="connsiteY101" fmla="*/ 1583140 h 1592835"/>
              <a:gd name="connsiteX102" fmla="*/ 1217719 w 9662615"/>
              <a:gd name="connsiteY102" fmla="*/ 1580863 h 1592835"/>
              <a:gd name="connsiteX103" fmla="*/ 1091432 w 9662615"/>
              <a:gd name="connsiteY103" fmla="*/ 1571003 h 1592835"/>
              <a:gd name="connsiteX104" fmla="*/ 992039 w 9662615"/>
              <a:gd name="connsiteY104" fmla="*/ 1556662 h 1592835"/>
              <a:gd name="connsiteX105" fmla="*/ 868264 w 9662615"/>
              <a:gd name="connsiteY105" fmla="*/ 1566392 h 1592835"/>
              <a:gd name="connsiteX106" fmla="*/ 792765 w 9662615"/>
              <a:gd name="connsiteY106" fmla="*/ 1563102 h 1592835"/>
              <a:gd name="connsiteX107" fmla="*/ 669055 w 9662615"/>
              <a:gd name="connsiteY107" fmla="*/ 1543638 h 1592835"/>
              <a:gd name="connsiteX108" fmla="*/ 506152 w 9662615"/>
              <a:gd name="connsiteY108" fmla="*/ 1549124 h 1592835"/>
              <a:gd name="connsiteX109" fmla="*/ 472797 w 9662615"/>
              <a:gd name="connsiteY109" fmla="*/ 1568904 h 1592835"/>
              <a:gd name="connsiteX110" fmla="*/ 427864 w 9662615"/>
              <a:gd name="connsiteY110" fmla="*/ 1580848 h 1592835"/>
              <a:gd name="connsiteX111" fmla="*/ 408381 w 9662615"/>
              <a:gd name="connsiteY111" fmla="*/ 1552940 h 1592835"/>
              <a:gd name="connsiteX112" fmla="*/ 267163 w 9662615"/>
              <a:gd name="connsiteY112" fmla="*/ 1531913 h 1592835"/>
              <a:gd name="connsiteX113" fmla="*/ 196644 w 9662615"/>
              <a:gd name="connsiteY113" fmla="*/ 1524565 h 1592835"/>
              <a:gd name="connsiteX114" fmla="*/ 86819 w 9662615"/>
              <a:gd name="connsiteY114" fmla="*/ 1519517 h 1592835"/>
              <a:gd name="connsiteX115" fmla="*/ 53369 w 9662615"/>
              <a:gd name="connsiteY115" fmla="*/ 1516853 h 1592835"/>
              <a:gd name="connsiteX116" fmla="*/ 2359 w 9662615"/>
              <a:gd name="connsiteY116" fmla="*/ 1515247 h 1592835"/>
              <a:gd name="connsiteX117" fmla="*/ 0 w 9662615"/>
              <a:gd name="connsiteY117" fmla="*/ 1514932 h 1592835"/>
              <a:gd name="connsiteX118" fmla="*/ 0 w 9662615"/>
              <a:gd name="connsiteY118" fmla="*/ 0 h 1592835"/>
              <a:gd name="connsiteX0" fmla="*/ 0 w 9662615"/>
              <a:gd name="connsiteY0" fmla="*/ 0 h 1692226"/>
              <a:gd name="connsiteX1" fmla="*/ 9662615 w 9662615"/>
              <a:gd name="connsiteY1" fmla="*/ 0 h 1692226"/>
              <a:gd name="connsiteX2" fmla="*/ 9662615 w 9662615"/>
              <a:gd name="connsiteY2" fmla="*/ 1280346 h 1692226"/>
              <a:gd name="connsiteX3" fmla="*/ 9658420 w 9662615"/>
              <a:gd name="connsiteY3" fmla="*/ 1280106 h 1692226"/>
              <a:gd name="connsiteX4" fmla="*/ 9469546 w 9662615"/>
              <a:gd name="connsiteY4" fmla="*/ 1289837 h 1692226"/>
              <a:gd name="connsiteX5" fmla="*/ 9385895 w 9662615"/>
              <a:gd name="connsiteY5" fmla="*/ 1269203 h 1692226"/>
              <a:gd name="connsiteX6" fmla="*/ 9144767 w 9662615"/>
              <a:gd name="connsiteY6" fmla="*/ 1264120 h 1692226"/>
              <a:gd name="connsiteX7" fmla="*/ 8837252 w 9662615"/>
              <a:gd name="connsiteY7" fmla="*/ 1350515 h 1692226"/>
              <a:gd name="connsiteX8" fmla="*/ 8705466 w 9662615"/>
              <a:gd name="connsiteY8" fmla="*/ 1342419 h 1692226"/>
              <a:gd name="connsiteX9" fmla="*/ 8652221 w 9662615"/>
              <a:gd name="connsiteY9" fmla="*/ 1326906 h 1692226"/>
              <a:gd name="connsiteX10" fmla="*/ 8632312 w 9662615"/>
              <a:gd name="connsiteY10" fmla="*/ 1326025 h 1692226"/>
              <a:gd name="connsiteX11" fmla="*/ 8591582 w 9662615"/>
              <a:gd name="connsiteY11" fmla="*/ 1341666 h 1692226"/>
              <a:gd name="connsiteX12" fmla="*/ 8537336 w 9662615"/>
              <a:gd name="connsiteY12" fmla="*/ 1341684 h 1692226"/>
              <a:gd name="connsiteX13" fmla="*/ 8472508 w 9662615"/>
              <a:gd name="connsiteY13" fmla="*/ 1363109 h 1692226"/>
              <a:gd name="connsiteX14" fmla="*/ 8258477 w 9662615"/>
              <a:gd name="connsiteY14" fmla="*/ 1370666 h 1692226"/>
              <a:gd name="connsiteX15" fmla="*/ 8197961 w 9662615"/>
              <a:gd name="connsiteY15" fmla="*/ 1392804 h 1692226"/>
              <a:gd name="connsiteX16" fmla="*/ 8171196 w 9662615"/>
              <a:gd name="connsiteY16" fmla="*/ 1397216 h 1692226"/>
              <a:gd name="connsiteX17" fmla="*/ 8127667 w 9662615"/>
              <a:gd name="connsiteY17" fmla="*/ 1418254 h 1692226"/>
              <a:gd name="connsiteX18" fmla="*/ 7974579 w 9662615"/>
              <a:gd name="connsiteY18" fmla="*/ 1383439 h 1692226"/>
              <a:gd name="connsiteX19" fmla="*/ 7768351 w 9662615"/>
              <a:gd name="connsiteY19" fmla="*/ 1395051 h 1692226"/>
              <a:gd name="connsiteX20" fmla="*/ 7635985 w 9662615"/>
              <a:gd name="connsiteY20" fmla="*/ 1386363 h 1692226"/>
              <a:gd name="connsiteX21" fmla="*/ 7466069 w 9662615"/>
              <a:gd name="connsiteY21" fmla="*/ 1377654 h 1692226"/>
              <a:gd name="connsiteX22" fmla="*/ 7355642 w 9662615"/>
              <a:gd name="connsiteY22" fmla="*/ 1407761 h 1692226"/>
              <a:gd name="connsiteX23" fmla="*/ 7151610 w 9662615"/>
              <a:gd name="connsiteY23" fmla="*/ 1397856 h 1692226"/>
              <a:gd name="connsiteX24" fmla="*/ 7082147 w 9662615"/>
              <a:gd name="connsiteY24" fmla="*/ 1406113 h 1692226"/>
              <a:gd name="connsiteX25" fmla="*/ 7014958 w 9662615"/>
              <a:gd name="connsiteY25" fmla="*/ 1396883 h 1692226"/>
              <a:gd name="connsiteX26" fmla="*/ 6907567 w 9662615"/>
              <a:gd name="connsiteY26" fmla="*/ 1419149 h 1692226"/>
              <a:gd name="connsiteX27" fmla="*/ 6748428 w 9662615"/>
              <a:gd name="connsiteY27" fmla="*/ 1420308 h 1692226"/>
              <a:gd name="connsiteX28" fmla="*/ 6654257 w 9662615"/>
              <a:gd name="connsiteY28" fmla="*/ 1424143 h 1692226"/>
              <a:gd name="connsiteX29" fmla="*/ 6620123 w 9662615"/>
              <a:gd name="connsiteY29" fmla="*/ 1430535 h 1692226"/>
              <a:gd name="connsiteX30" fmla="*/ 6571355 w 9662615"/>
              <a:gd name="connsiteY30" fmla="*/ 1436144 h 1692226"/>
              <a:gd name="connsiteX31" fmla="*/ 6486557 w 9662615"/>
              <a:gd name="connsiteY31" fmla="*/ 1449861 h 1692226"/>
              <a:gd name="connsiteX32" fmla="*/ 6370419 w 9662615"/>
              <a:gd name="connsiteY32" fmla="*/ 1461649 h 1692226"/>
              <a:gd name="connsiteX33" fmla="*/ 6278839 w 9662615"/>
              <a:gd name="connsiteY33" fmla="*/ 1449160 h 1692226"/>
              <a:gd name="connsiteX34" fmla="*/ 6272455 w 9662615"/>
              <a:gd name="connsiteY34" fmla="*/ 1453191 h 1692226"/>
              <a:gd name="connsiteX35" fmla="*/ 6212659 w 9662615"/>
              <a:gd name="connsiteY35" fmla="*/ 1454850 h 1692226"/>
              <a:gd name="connsiteX36" fmla="*/ 6069317 w 9662615"/>
              <a:gd name="connsiteY36" fmla="*/ 1445838 h 1692226"/>
              <a:gd name="connsiteX37" fmla="*/ 5878477 w 9662615"/>
              <a:gd name="connsiteY37" fmla="*/ 1439180 h 1692226"/>
              <a:gd name="connsiteX38" fmla="*/ 5838387 w 9662615"/>
              <a:gd name="connsiteY38" fmla="*/ 1444679 h 1692226"/>
              <a:gd name="connsiteX39" fmla="*/ 5771136 w 9662615"/>
              <a:gd name="connsiteY39" fmla="*/ 1453639 h 1692226"/>
              <a:gd name="connsiteX40" fmla="*/ 5724081 w 9662615"/>
              <a:gd name="connsiteY40" fmla="*/ 1470431 h 1692226"/>
              <a:gd name="connsiteX41" fmla="*/ 5666577 w 9662615"/>
              <a:gd name="connsiteY41" fmla="*/ 1473921 h 1692226"/>
              <a:gd name="connsiteX42" fmla="*/ 5649068 w 9662615"/>
              <a:gd name="connsiteY42" fmla="*/ 1461676 h 1692226"/>
              <a:gd name="connsiteX43" fmla="*/ 5588902 w 9662615"/>
              <a:gd name="connsiteY43" fmla="*/ 1469647 h 1692226"/>
              <a:gd name="connsiteX44" fmla="*/ 5498090 w 9662615"/>
              <a:gd name="connsiteY44" fmla="*/ 1483173 h 1692226"/>
              <a:gd name="connsiteX45" fmla="*/ 5444641 w 9662615"/>
              <a:gd name="connsiteY45" fmla="*/ 1487602 h 1692226"/>
              <a:gd name="connsiteX46" fmla="*/ 5299812 w 9662615"/>
              <a:gd name="connsiteY46" fmla="*/ 1503362 h 1692226"/>
              <a:gd name="connsiteX47" fmla="*/ 5213947 w 9662615"/>
              <a:gd name="connsiteY47" fmla="*/ 1516637 h 1692226"/>
              <a:gd name="connsiteX48" fmla="*/ 5090342 w 9662615"/>
              <a:gd name="connsiteY48" fmla="*/ 1546680 h 1692226"/>
              <a:gd name="connsiteX49" fmla="*/ 5129812 w 9662615"/>
              <a:gd name="connsiteY49" fmla="*/ 1521277 h 1692226"/>
              <a:gd name="connsiteX50" fmla="*/ 5059484 w 9662615"/>
              <a:gd name="connsiteY50" fmla="*/ 1546802 h 1692226"/>
              <a:gd name="connsiteX51" fmla="*/ 5038524 w 9662615"/>
              <a:gd name="connsiteY51" fmla="*/ 1545675 h 1692226"/>
              <a:gd name="connsiteX52" fmla="*/ 5026564 w 9662615"/>
              <a:gd name="connsiteY52" fmla="*/ 1545376 h 1692226"/>
              <a:gd name="connsiteX53" fmla="*/ 4969433 w 9662615"/>
              <a:gd name="connsiteY53" fmla="*/ 1550865 h 1692226"/>
              <a:gd name="connsiteX54" fmla="*/ 4921303 w 9662615"/>
              <a:gd name="connsiteY54" fmla="*/ 1575379 h 1692226"/>
              <a:gd name="connsiteX55" fmla="*/ 4863775 w 9662615"/>
              <a:gd name="connsiteY55" fmla="*/ 1562633 h 1692226"/>
              <a:gd name="connsiteX56" fmla="*/ 4847242 w 9662615"/>
              <a:gd name="connsiteY56" fmla="*/ 1565435 h 1692226"/>
              <a:gd name="connsiteX57" fmla="*/ 4809131 w 9662615"/>
              <a:gd name="connsiteY57" fmla="*/ 1692226 h 1692226"/>
              <a:gd name="connsiteX58" fmla="*/ 4791466 w 9662615"/>
              <a:gd name="connsiteY58" fmla="*/ 1561324 h 1692226"/>
              <a:gd name="connsiteX59" fmla="*/ 4784247 w 9662615"/>
              <a:gd name="connsiteY59" fmla="*/ 1562342 h 1692226"/>
              <a:gd name="connsiteX60" fmla="*/ 4735334 w 9662615"/>
              <a:gd name="connsiteY60" fmla="*/ 1581778 h 1692226"/>
              <a:gd name="connsiteX61" fmla="*/ 4697562 w 9662615"/>
              <a:gd name="connsiteY61" fmla="*/ 1551206 h 1692226"/>
              <a:gd name="connsiteX62" fmla="*/ 4662664 w 9662615"/>
              <a:gd name="connsiteY62" fmla="*/ 1573162 h 1692226"/>
              <a:gd name="connsiteX63" fmla="*/ 4603028 w 9662615"/>
              <a:gd name="connsiteY63" fmla="*/ 1568821 h 1692226"/>
              <a:gd name="connsiteX64" fmla="*/ 4541612 w 9662615"/>
              <a:gd name="connsiteY64" fmla="*/ 1545262 h 1692226"/>
              <a:gd name="connsiteX65" fmla="*/ 4422155 w 9662615"/>
              <a:gd name="connsiteY65" fmla="*/ 1542059 h 1692226"/>
              <a:gd name="connsiteX66" fmla="*/ 4221826 w 9662615"/>
              <a:gd name="connsiteY66" fmla="*/ 1508923 h 1692226"/>
              <a:gd name="connsiteX67" fmla="*/ 4096601 w 9662615"/>
              <a:gd name="connsiteY67" fmla="*/ 1521563 h 1692226"/>
              <a:gd name="connsiteX68" fmla="*/ 3970635 w 9662615"/>
              <a:gd name="connsiteY68" fmla="*/ 1544815 h 1692226"/>
              <a:gd name="connsiteX69" fmla="*/ 3833906 w 9662615"/>
              <a:gd name="connsiteY69" fmla="*/ 1516637 h 1692226"/>
              <a:gd name="connsiteX70" fmla="*/ 3696258 w 9662615"/>
              <a:gd name="connsiteY70" fmla="*/ 1537563 h 1692226"/>
              <a:gd name="connsiteX71" fmla="*/ 3594070 w 9662615"/>
              <a:gd name="connsiteY71" fmla="*/ 1509422 h 1692226"/>
              <a:gd name="connsiteX72" fmla="*/ 3565233 w 9662615"/>
              <a:gd name="connsiteY72" fmla="*/ 1515122 h 1692226"/>
              <a:gd name="connsiteX73" fmla="*/ 3560267 w 9662615"/>
              <a:gd name="connsiteY73" fmla="*/ 1516288 h 1692226"/>
              <a:gd name="connsiteX74" fmla="*/ 3540258 w 9662615"/>
              <a:gd name="connsiteY74" fmla="*/ 1516976 h 1692226"/>
              <a:gd name="connsiteX75" fmla="*/ 3534780 w 9662615"/>
              <a:gd name="connsiteY75" fmla="*/ 1522141 h 1692226"/>
              <a:gd name="connsiteX76" fmla="*/ 3504783 w 9662615"/>
              <a:gd name="connsiteY76" fmla="*/ 1526739 h 1692226"/>
              <a:gd name="connsiteX77" fmla="*/ 3430805 w 9662615"/>
              <a:gd name="connsiteY77" fmla="*/ 1542521 h 1692226"/>
              <a:gd name="connsiteX78" fmla="*/ 3292707 w 9662615"/>
              <a:gd name="connsiteY78" fmla="*/ 1520490 h 1692226"/>
              <a:gd name="connsiteX79" fmla="*/ 3187872 w 9662615"/>
              <a:gd name="connsiteY79" fmla="*/ 1519991 h 1692226"/>
              <a:gd name="connsiteX80" fmla="*/ 3148026 w 9662615"/>
              <a:gd name="connsiteY80" fmla="*/ 1524777 h 1692226"/>
              <a:gd name="connsiteX81" fmla="*/ 3092394 w 9662615"/>
              <a:gd name="connsiteY81" fmla="*/ 1528115 h 1692226"/>
              <a:gd name="connsiteX82" fmla="*/ 2994200 w 9662615"/>
              <a:gd name="connsiteY82" fmla="*/ 1537857 h 1692226"/>
              <a:gd name="connsiteX83" fmla="*/ 2862301 w 9662615"/>
              <a:gd name="connsiteY83" fmla="*/ 1544250 h 1692226"/>
              <a:gd name="connsiteX84" fmla="*/ 2766335 w 9662615"/>
              <a:gd name="connsiteY84" fmla="*/ 1527662 h 1692226"/>
              <a:gd name="connsiteX85" fmla="*/ 2757836 w 9662615"/>
              <a:gd name="connsiteY85" fmla="*/ 1531371 h 1692226"/>
              <a:gd name="connsiteX86" fmla="*/ 2691555 w 9662615"/>
              <a:gd name="connsiteY86" fmla="*/ 1530283 h 1692226"/>
              <a:gd name="connsiteX87" fmla="*/ 2491676 w 9662615"/>
              <a:gd name="connsiteY87" fmla="*/ 1500859 h 1692226"/>
              <a:gd name="connsiteX88" fmla="*/ 2378036 w 9662615"/>
              <a:gd name="connsiteY88" fmla="*/ 1520645 h 1692226"/>
              <a:gd name="connsiteX89" fmla="*/ 2284269 w 9662615"/>
              <a:gd name="connsiteY89" fmla="*/ 1503068 h 1692226"/>
              <a:gd name="connsiteX90" fmla="*/ 2207104 w 9662615"/>
              <a:gd name="connsiteY90" fmla="*/ 1508888 h 1692226"/>
              <a:gd name="connsiteX91" fmla="*/ 2149226 w 9662615"/>
              <a:gd name="connsiteY91" fmla="*/ 1523409 h 1692226"/>
              <a:gd name="connsiteX92" fmla="*/ 2084783 w 9662615"/>
              <a:gd name="connsiteY92" fmla="*/ 1524245 h 1692226"/>
              <a:gd name="connsiteX93" fmla="*/ 2070075 w 9662615"/>
              <a:gd name="connsiteY93" fmla="*/ 1511285 h 1692226"/>
              <a:gd name="connsiteX94" fmla="*/ 2001057 w 9662615"/>
              <a:gd name="connsiteY94" fmla="*/ 1516449 h 1692226"/>
              <a:gd name="connsiteX95" fmla="*/ 1896330 w 9662615"/>
              <a:gd name="connsiteY95" fmla="*/ 1525725 h 1692226"/>
              <a:gd name="connsiteX96" fmla="*/ 1835994 w 9662615"/>
              <a:gd name="connsiteY96" fmla="*/ 1527678 h 1692226"/>
              <a:gd name="connsiteX97" fmla="*/ 1671119 w 9662615"/>
              <a:gd name="connsiteY97" fmla="*/ 1536701 h 1692226"/>
              <a:gd name="connsiteX98" fmla="*/ 1601337 w 9662615"/>
              <a:gd name="connsiteY98" fmla="*/ 1548552 h 1692226"/>
              <a:gd name="connsiteX99" fmla="*/ 1407755 w 9662615"/>
              <a:gd name="connsiteY99" fmla="*/ 1571444 h 1692226"/>
              <a:gd name="connsiteX100" fmla="*/ 1271994 w 9662615"/>
              <a:gd name="connsiteY100" fmla="*/ 1579471 h 1692226"/>
              <a:gd name="connsiteX101" fmla="*/ 1249226 w 9662615"/>
              <a:gd name="connsiteY101" fmla="*/ 1583140 h 1692226"/>
              <a:gd name="connsiteX102" fmla="*/ 1217719 w 9662615"/>
              <a:gd name="connsiteY102" fmla="*/ 1580863 h 1692226"/>
              <a:gd name="connsiteX103" fmla="*/ 1091432 w 9662615"/>
              <a:gd name="connsiteY103" fmla="*/ 1571003 h 1692226"/>
              <a:gd name="connsiteX104" fmla="*/ 992039 w 9662615"/>
              <a:gd name="connsiteY104" fmla="*/ 1556662 h 1692226"/>
              <a:gd name="connsiteX105" fmla="*/ 868264 w 9662615"/>
              <a:gd name="connsiteY105" fmla="*/ 1566392 h 1692226"/>
              <a:gd name="connsiteX106" fmla="*/ 792765 w 9662615"/>
              <a:gd name="connsiteY106" fmla="*/ 1563102 h 1692226"/>
              <a:gd name="connsiteX107" fmla="*/ 669055 w 9662615"/>
              <a:gd name="connsiteY107" fmla="*/ 1543638 h 1692226"/>
              <a:gd name="connsiteX108" fmla="*/ 506152 w 9662615"/>
              <a:gd name="connsiteY108" fmla="*/ 1549124 h 1692226"/>
              <a:gd name="connsiteX109" fmla="*/ 472797 w 9662615"/>
              <a:gd name="connsiteY109" fmla="*/ 1568904 h 1692226"/>
              <a:gd name="connsiteX110" fmla="*/ 427864 w 9662615"/>
              <a:gd name="connsiteY110" fmla="*/ 1580848 h 1692226"/>
              <a:gd name="connsiteX111" fmla="*/ 408381 w 9662615"/>
              <a:gd name="connsiteY111" fmla="*/ 1552940 h 1692226"/>
              <a:gd name="connsiteX112" fmla="*/ 267163 w 9662615"/>
              <a:gd name="connsiteY112" fmla="*/ 1531913 h 1692226"/>
              <a:gd name="connsiteX113" fmla="*/ 196644 w 9662615"/>
              <a:gd name="connsiteY113" fmla="*/ 1524565 h 1692226"/>
              <a:gd name="connsiteX114" fmla="*/ 86819 w 9662615"/>
              <a:gd name="connsiteY114" fmla="*/ 1519517 h 1692226"/>
              <a:gd name="connsiteX115" fmla="*/ 53369 w 9662615"/>
              <a:gd name="connsiteY115" fmla="*/ 1516853 h 1692226"/>
              <a:gd name="connsiteX116" fmla="*/ 2359 w 9662615"/>
              <a:gd name="connsiteY116" fmla="*/ 1515247 h 1692226"/>
              <a:gd name="connsiteX117" fmla="*/ 0 w 9662615"/>
              <a:gd name="connsiteY117" fmla="*/ 1514932 h 1692226"/>
              <a:gd name="connsiteX118" fmla="*/ 0 w 9662615"/>
              <a:gd name="connsiteY118" fmla="*/ 0 h 1692226"/>
              <a:gd name="connsiteX0" fmla="*/ 0 w 9662615"/>
              <a:gd name="connsiteY0" fmla="*/ 0 h 1692226"/>
              <a:gd name="connsiteX1" fmla="*/ 9662615 w 9662615"/>
              <a:gd name="connsiteY1" fmla="*/ 0 h 1692226"/>
              <a:gd name="connsiteX2" fmla="*/ 9662615 w 9662615"/>
              <a:gd name="connsiteY2" fmla="*/ 1280346 h 1692226"/>
              <a:gd name="connsiteX3" fmla="*/ 9658420 w 9662615"/>
              <a:gd name="connsiteY3" fmla="*/ 1280106 h 1692226"/>
              <a:gd name="connsiteX4" fmla="*/ 9469546 w 9662615"/>
              <a:gd name="connsiteY4" fmla="*/ 1289837 h 1692226"/>
              <a:gd name="connsiteX5" fmla="*/ 9385895 w 9662615"/>
              <a:gd name="connsiteY5" fmla="*/ 1269203 h 1692226"/>
              <a:gd name="connsiteX6" fmla="*/ 9144767 w 9662615"/>
              <a:gd name="connsiteY6" fmla="*/ 1264120 h 1692226"/>
              <a:gd name="connsiteX7" fmla="*/ 8837252 w 9662615"/>
              <a:gd name="connsiteY7" fmla="*/ 1350515 h 1692226"/>
              <a:gd name="connsiteX8" fmla="*/ 8705466 w 9662615"/>
              <a:gd name="connsiteY8" fmla="*/ 1342419 h 1692226"/>
              <a:gd name="connsiteX9" fmla="*/ 8652221 w 9662615"/>
              <a:gd name="connsiteY9" fmla="*/ 1326906 h 1692226"/>
              <a:gd name="connsiteX10" fmla="*/ 8632312 w 9662615"/>
              <a:gd name="connsiteY10" fmla="*/ 1326025 h 1692226"/>
              <a:gd name="connsiteX11" fmla="*/ 8591582 w 9662615"/>
              <a:gd name="connsiteY11" fmla="*/ 1341666 h 1692226"/>
              <a:gd name="connsiteX12" fmla="*/ 8537336 w 9662615"/>
              <a:gd name="connsiteY12" fmla="*/ 1341684 h 1692226"/>
              <a:gd name="connsiteX13" fmla="*/ 8472508 w 9662615"/>
              <a:gd name="connsiteY13" fmla="*/ 1363109 h 1692226"/>
              <a:gd name="connsiteX14" fmla="*/ 8258477 w 9662615"/>
              <a:gd name="connsiteY14" fmla="*/ 1370666 h 1692226"/>
              <a:gd name="connsiteX15" fmla="*/ 8197961 w 9662615"/>
              <a:gd name="connsiteY15" fmla="*/ 1392804 h 1692226"/>
              <a:gd name="connsiteX16" fmla="*/ 8171196 w 9662615"/>
              <a:gd name="connsiteY16" fmla="*/ 1397216 h 1692226"/>
              <a:gd name="connsiteX17" fmla="*/ 8127667 w 9662615"/>
              <a:gd name="connsiteY17" fmla="*/ 1418254 h 1692226"/>
              <a:gd name="connsiteX18" fmla="*/ 7974579 w 9662615"/>
              <a:gd name="connsiteY18" fmla="*/ 1383439 h 1692226"/>
              <a:gd name="connsiteX19" fmla="*/ 7768351 w 9662615"/>
              <a:gd name="connsiteY19" fmla="*/ 1395051 h 1692226"/>
              <a:gd name="connsiteX20" fmla="*/ 7635985 w 9662615"/>
              <a:gd name="connsiteY20" fmla="*/ 1386363 h 1692226"/>
              <a:gd name="connsiteX21" fmla="*/ 7466069 w 9662615"/>
              <a:gd name="connsiteY21" fmla="*/ 1377654 h 1692226"/>
              <a:gd name="connsiteX22" fmla="*/ 7355642 w 9662615"/>
              <a:gd name="connsiteY22" fmla="*/ 1407761 h 1692226"/>
              <a:gd name="connsiteX23" fmla="*/ 7151610 w 9662615"/>
              <a:gd name="connsiteY23" fmla="*/ 1397856 h 1692226"/>
              <a:gd name="connsiteX24" fmla="*/ 7082147 w 9662615"/>
              <a:gd name="connsiteY24" fmla="*/ 1406113 h 1692226"/>
              <a:gd name="connsiteX25" fmla="*/ 7014958 w 9662615"/>
              <a:gd name="connsiteY25" fmla="*/ 1396883 h 1692226"/>
              <a:gd name="connsiteX26" fmla="*/ 6907567 w 9662615"/>
              <a:gd name="connsiteY26" fmla="*/ 1419149 h 1692226"/>
              <a:gd name="connsiteX27" fmla="*/ 6748428 w 9662615"/>
              <a:gd name="connsiteY27" fmla="*/ 1420308 h 1692226"/>
              <a:gd name="connsiteX28" fmla="*/ 6654257 w 9662615"/>
              <a:gd name="connsiteY28" fmla="*/ 1424143 h 1692226"/>
              <a:gd name="connsiteX29" fmla="*/ 6620123 w 9662615"/>
              <a:gd name="connsiteY29" fmla="*/ 1430535 h 1692226"/>
              <a:gd name="connsiteX30" fmla="*/ 6571355 w 9662615"/>
              <a:gd name="connsiteY30" fmla="*/ 1436144 h 1692226"/>
              <a:gd name="connsiteX31" fmla="*/ 6486557 w 9662615"/>
              <a:gd name="connsiteY31" fmla="*/ 1449861 h 1692226"/>
              <a:gd name="connsiteX32" fmla="*/ 6370419 w 9662615"/>
              <a:gd name="connsiteY32" fmla="*/ 1461649 h 1692226"/>
              <a:gd name="connsiteX33" fmla="*/ 6278839 w 9662615"/>
              <a:gd name="connsiteY33" fmla="*/ 1449160 h 1692226"/>
              <a:gd name="connsiteX34" fmla="*/ 6272455 w 9662615"/>
              <a:gd name="connsiteY34" fmla="*/ 1453191 h 1692226"/>
              <a:gd name="connsiteX35" fmla="*/ 6212659 w 9662615"/>
              <a:gd name="connsiteY35" fmla="*/ 1454850 h 1692226"/>
              <a:gd name="connsiteX36" fmla="*/ 6069317 w 9662615"/>
              <a:gd name="connsiteY36" fmla="*/ 1445838 h 1692226"/>
              <a:gd name="connsiteX37" fmla="*/ 5878477 w 9662615"/>
              <a:gd name="connsiteY37" fmla="*/ 1439180 h 1692226"/>
              <a:gd name="connsiteX38" fmla="*/ 5838387 w 9662615"/>
              <a:gd name="connsiteY38" fmla="*/ 1444679 h 1692226"/>
              <a:gd name="connsiteX39" fmla="*/ 5771136 w 9662615"/>
              <a:gd name="connsiteY39" fmla="*/ 1453639 h 1692226"/>
              <a:gd name="connsiteX40" fmla="*/ 5724081 w 9662615"/>
              <a:gd name="connsiteY40" fmla="*/ 1470431 h 1692226"/>
              <a:gd name="connsiteX41" fmla="*/ 5666577 w 9662615"/>
              <a:gd name="connsiteY41" fmla="*/ 1473921 h 1692226"/>
              <a:gd name="connsiteX42" fmla="*/ 5649068 w 9662615"/>
              <a:gd name="connsiteY42" fmla="*/ 1461676 h 1692226"/>
              <a:gd name="connsiteX43" fmla="*/ 5588902 w 9662615"/>
              <a:gd name="connsiteY43" fmla="*/ 1469647 h 1692226"/>
              <a:gd name="connsiteX44" fmla="*/ 5498090 w 9662615"/>
              <a:gd name="connsiteY44" fmla="*/ 1483173 h 1692226"/>
              <a:gd name="connsiteX45" fmla="*/ 5444641 w 9662615"/>
              <a:gd name="connsiteY45" fmla="*/ 1487602 h 1692226"/>
              <a:gd name="connsiteX46" fmla="*/ 5299812 w 9662615"/>
              <a:gd name="connsiteY46" fmla="*/ 1503362 h 1692226"/>
              <a:gd name="connsiteX47" fmla="*/ 5213947 w 9662615"/>
              <a:gd name="connsiteY47" fmla="*/ 1516637 h 1692226"/>
              <a:gd name="connsiteX48" fmla="*/ 5090342 w 9662615"/>
              <a:gd name="connsiteY48" fmla="*/ 1546680 h 1692226"/>
              <a:gd name="connsiteX49" fmla="*/ 5129812 w 9662615"/>
              <a:gd name="connsiteY49" fmla="*/ 1521277 h 1692226"/>
              <a:gd name="connsiteX50" fmla="*/ 5059484 w 9662615"/>
              <a:gd name="connsiteY50" fmla="*/ 1546802 h 1692226"/>
              <a:gd name="connsiteX51" fmla="*/ 5038524 w 9662615"/>
              <a:gd name="connsiteY51" fmla="*/ 1545675 h 1692226"/>
              <a:gd name="connsiteX52" fmla="*/ 5026564 w 9662615"/>
              <a:gd name="connsiteY52" fmla="*/ 1545376 h 1692226"/>
              <a:gd name="connsiteX53" fmla="*/ 4969433 w 9662615"/>
              <a:gd name="connsiteY53" fmla="*/ 1550865 h 1692226"/>
              <a:gd name="connsiteX54" fmla="*/ 4921303 w 9662615"/>
              <a:gd name="connsiteY54" fmla="*/ 1575379 h 1692226"/>
              <a:gd name="connsiteX55" fmla="*/ 4863775 w 9662615"/>
              <a:gd name="connsiteY55" fmla="*/ 1562633 h 1692226"/>
              <a:gd name="connsiteX56" fmla="*/ 4847242 w 9662615"/>
              <a:gd name="connsiteY56" fmla="*/ 1664826 h 1692226"/>
              <a:gd name="connsiteX57" fmla="*/ 4809131 w 9662615"/>
              <a:gd name="connsiteY57" fmla="*/ 1692226 h 1692226"/>
              <a:gd name="connsiteX58" fmla="*/ 4791466 w 9662615"/>
              <a:gd name="connsiteY58" fmla="*/ 1561324 h 1692226"/>
              <a:gd name="connsiteX59" fmla="*/ 4784247 w 9662615"/>
              <a:gd name="connsiteY59" fmla="*/ 1562342 h 1692226"/>
              <a:gd name="connsiteX60" fmla="*/ 4735334 w 9662615"/>
              <a:gd name="connsiteY60" fmla="*/ 1581778 h 1692226"/>
              <a:gd name="connsiteX61" fmla="*/ 4697562 w 9662615"/>
              <a:gd name="connsiteY61" fmla="*/ 1551206 h 1692226"/>
              <a:gd name="connsiteX62" fmla="*/ 4662664 w 9662615"/>
              <a:gd name="connsiteY62" fmla="*/ 1573162 h 1692226"/>
              <a:gd name="connsiteX63" fmla="*/ 4603028 w 9662615"/>
              <a:gd name="connsiteY63" fmla="*/ 1568821 h 1692226"/>
              <a:gd name="connsiteX64" fmla="*/ 4541612 w 9662615"/>
              <a:gd name="connsiteY64" fmla="*/ 1545262 h 1692226"/>
              <a:gd name="connsiteX65" fmla="*/ 4422155 w 9662615"/>
              <a:gd name="connsiteY65" fmla="*/ 1542059 h 1692226"/>
              <a:gd name="connsiteX66" fmla="*/ 4221826 w 9662615"/>
              <a:gd name="connsiteY66" fmla="*/ 1508923 h 1692226"/>
              <a:gd name="connsiteX67" fmla="*/ 4096601 w 9662615"/>
              <a:gd name="connsiteY67" fmla="*/ 1521563 h 1692226"/>
              <a:gd name="connsiteX68" fmla="*/ 3970635 w 9662615"/>
              <a:gd name="connsiteY68" fmla="*/ 1544815 h 1692226"/>
              <a:gd name="connsiteX69" fmla="*/ 3833906 w 9662615"/>
              <a:gd name="connsiteY69" fmla="*/ 1516637 h 1692226"/>
              <a:gd name="connsiteX70" fmla="*/ 3696258 w 9662615"/>
              <a:gd name="connsiteY70" fmla="*/ 1537563 h 1692226"/>
              <a:gd name="connsiteX71" fmla="*/ 3594070 w 9662615"/>
              <a:gd name="connsiteY71" fmla="*/ 1509422 h 1692226"/>
              <a:gd name="connsiteX72" fmla="*/ 3565233 w 9662615"/>
              <a:gd name="connsiteY72" fmla="*/ 1515122 h 1692226"/>
              <a:gd name="connsiteX73" fmla="*/ 3560267 w 9662615"/>
              <a:gd name="connsiteY73" fmla="*/ 1516288 h 1692226"/>
              <a:gd name="connsiteX74" fmla="*/ 3540258 w 9662615"/>
              <a:gd name="connsiteY74" fmla="*/ 1516976 h 1692226"/>
              <a:gd name="connsiteX75" fmla="*/ 3534780 w 9662615"/>
              <a:gd name="connsiteY75" fmla="*/ 1522141 h 1692226"/>
              <a:gd name="connsiteX76" fmla="*/ 3504783 w 9662615"/>
              <a:gd name="connsiteY76" fmla="*/ 1526739 h 1692226"/>
              <a:gd name="connsiteX77" fmla="*/ 3430805 w 9662615"/>
              <a:gd name="connsiteY77" fmla="*/ 1542521 h 1692226"/>
              <a:gd name="connsiteX78" fmla="*/ 3292707 w 9662615"/>
              <a:gd name="connsiteY78" fmla="*/ 1520490 h 1692226"/>
              <a:gd name="connsiteX79" fmla="*/ 3187872 w 9662615"/>
              <a:gd name="connsiteY79" fmla="*/ 1519991 h 1692226"/>
              <a:gd name="connsiteX80" fmla="*/ 3148026 w 9662615"/>
              <a:gd name="connsiteY80" fmla="*/ 1524777 h 1692226"/>
              <a:gd name="connsiteX81" fmla="*/ 3092394 w 9662615"/>
              <a:gd name="connsiteY81" fmla="*/ 1528115 h 1692226"/>
              <a:gd name="connsiteX82" fmla="*/ 2994200 w 9662615"/>
              <a:gd name="connsiteY82" fmla="*/ 1537857 h 1692226"/>
              <a:gd name="connsiteX83" fmla="*/ 2862301 w 9662615"/>
              <a:gd name="connsiteY83" fmla="*/ 1544250 h 1692226"/>
              <a:gd name="connsiteX84" fmla="*/ 2766335 w 9662615"/>
              <a:gd name="connsiteY84" fmla="*/ 1527662 h 1692226"/>
              <a:gd name="connsiteX85" fmla="*/ 2757836 w 9662615"/>
              <a:gd name="connsiteY85" fmla="*/ 1531371 h 1692226"/>
              <a:gd name="connsiteX86" fmla="*/ 2691555 w 9662615"/>
              <a:gd name="connsiteY86" fmla="*/ 1530283 h 1692226"/>
              <a:gd name="connsiteX87" fmla="*/ 2491676 w 9662615"/>
              <a:gd name="connsiteY87" fmla="*/ 1500859 h 1692226"/>
              <a:gd name="connsiteX88" fmla="*/ 2378036 w 9662615"/>
              <a:gd name="connsiteY88" fmla="*/ 1520645 h 1692226"/>
              <a:gd name="connsiteX89" fmla="*/ 2284269 w 9662615"/>
              <a:gd name="connsiteY89" fmla="*/ 1503068 h 1692226"/>
              <a:gd name="connsiteX90" fmla="*/ 2207104 w 9662615"/>
              <a:gd name="connsiteY90" fmla="*/ 1508888 h 1692226"/>
              <a:gd name="connsiteX91" fmla="*/ 2149226 w 9662615"/>
              <a:gd name="connsiteY91" fmla="*/ 1523409 h 1692226"/>
              <a:gd name="connsiteX92" fmla="*/ 2084783 w 9662615"/>
              <a:gd name="connsiteY92" fmla="*/ 1524245 h 1692226"/>
              <a:gd name="connsiteX93" fmla="*/ 2070075 w 9662615"/>
              <a:gd name="connsiteY93" fmla="*/ 1511285 h 1692226"/>
              <a:gd name="connsiteX94" fmla="*/ 2001057 w 9662615"/>
              <a:gd name="connsiteY94" fmla="*/ 1516449 h 1692226"/>
              <a:gd name="connsiteX95" fmla="*/ 1896330 w 9662615"/>
              <a:gd name="connsiteY95" fmla="*/ 1525725 h 1692226"/>
              <a:gd name="connsiteX96" fmla="*/ 1835994 w 9662615"/>
              <a:gd name="connsiteY96" fmla="*/ 1527678 h 1692226"/>
              <a:gd name="connsiteX97" fmla="*/ 1671119 w 9662615"/>
              <a:gd name="connsiteY97" fmla="*/ 1536701 h 1692226"/>
              <a:gd name="connsiteX98" fmla="*/ 1601337 w 9662615"/>
              <a:gd name="connsiteY98" fmla="*/ 1548552 h 1692226"/>
              <a:gd name="connsiteX99" fmla="*/ 1407755 w 9662615"/>
              <a:gd name="connsiteY99" fmla="*/ 1571444 h 1692226"/>
              <a:gd name="connsiteX100" fmla="*/ 1271994 w 9662615"/>
              <a:gd name="connsiteY100" fmla="*/ 1579471 h 1692226"/>
              <a:gd name="connsiteX101" fmla="*/ 1249226 w 9662615"/>
              <a:gd name="connsiteY101" fmla="*/ 1583140 h 1692226"/>
              <a:gd name="connsiteX102" fmla="*/ 1217719 w 9662615"/>
              <a:gd name="connsiteY102" fmla="*/ 1580863 h 1692226"/>
              <a:gd name="connsiteX103" fmla="*/ 1091432 w 9662615"/>
              <a:gd name="connsiteY103" fmla="*/ 1571003 h 1692226"/>
              <a:gd name="connsiteX104" fmla="*/ 992039 w 9662615"/>
              <a:gd name="connsiteY104" fmla="*/ 1556662 h 1692226"/>
              <a:gd name="connsiteX105" fmla="*/ 868264 w 9662615"/>
              <a:gd name="connsiteY105" fmla="*/ 1566392 h 1692226"/>
              <a:gd name="connsiteX106" fmla="*/ 792765 w 9662615"/>
              <a:gd name="connsiteY106" fmla="*/ 1563102 h 1692226"/>
              <a:gd name="connsiteX107" fmla="*/ 669055 w 9662615"/>
              <a:gd name="connsiteY107" fmla="*/ 1543638 h 1692226"/>
              <a:gd name="connsiteX108" fmla="*/ 506152 w 9662615"/>
              <a:gd name="connsiteY108" fmla="*/ 1549124 h 1692226"/>
              <a:gd name="connsiteX109" fmla="*/ 472797 w 9662615"/>
              <a:gd name="connsiteY109" fmla="*/ 1568904 h 1692226"/>
              <a:gd name="connsiteX110" fmla="*/ 427864 w 9662615"/>
              <a:gd name="connsiteY110" fmla="*/ 1580848 h 1692226"/>
              <a:gd name="connsiteX111" fmla="*/ 408381 w 9662615"/>
              <a:gd name="connsiteY111" fmla="*/ 1552940 h 1692226"/>
              <a:gd name="connsiteX112" fmla="*/ 267163 w 9662615"/>
              <a:gd name="connsiteY112" fmla="*/ 1531913 h 1692226"/>
              <a:gd name="connsiteX113" fmla="*/ 196644 w 9662615"/>
              <a:gd name="connsiteY113" fmla="*/ 1524565 h 1692226"/>
              <a:gd name="connsiteX114" fmla="*/ 86819 w 9662615"/>
              <a:gd name="connsiteY114" fmla="*/ 1519517 h 1692226"/>
              <a:gd name="connsiteX115" fmla="*/ 53369 w 9662615"/>
              <a:gd name="connsiteY115" fmla="*/ 1516853 h 1692226"/>
              <a:gd name="connsiteX116" fmla="*/ 2359 w 9662615"/>
              <a:gd name="connsiteY116" fmla="*/ 1515247 h 1692226"/>
              <a:gd name="connsiteX117" fmla="*/ 0 w 9662615"/>
              <a:gd name="connsiteY117" fmla="*/ 1514932 h 1692226"/>
              <a:gd name="connsiteX118" fmla="*/ 0 w 9662615"/>
              <a:gd name="connsiteY118" fmla="*/ 0 h 1692226"/>
              <a:gd name="connsiteX0" fmla="*/ 0 w 9662615"/>
              <a:gd name="connsiteY0" fmla="*/ 0 h 1692226"/>
              <a:gd name="connsiteX1" fmla="*/ 9662615 w 9662615"/>
              <a:gd name="connsiteY1" fmla="*/ 0 h 1692226"/>
              <a:gd name="connsiteX2" fmla="*/ 9662615 w 9662615"/>
              <a:gd name="connsiteY2" fmla="*/ 1280346 h 1692226"/>
              <a:gd name="connsiteX3" fmla="*/ 9658420 w 9662615"/>
              <a:gd name="connsiteY3" fmla="*/ 1280106 h 1692226"/>
              <a:gd name="connsiteX4" fmla="*/ 9469546 w 9662615"/>
              <a:gd name="connsiteY4" fmla="*/ 1289837 h 1692226"/>
              <a:gd name="connsiteX5" fmla="*/ 9385895 w 9662615"/>
              <a:gd name="connsiteY5" fmla="*/ 1269203 h 1692226"/>
              <a:gd name="connsiteX6" fmla="*/ 9144767 w 9662615"/>
              <a:gd name="connsiteY6" fmla="*/ 1264120 h 1692226"/>
              <a:gd name="connsiteX7" fmla="*/ 8837252 w 9662615"/>
              <a:gd name="connsiteY7" fmla="*/ 1350515 h 1692226"/>
              <a:gd name="connsiteX8" fmla="*/ 8705466 w 9662615"/>
              <a:gd name="connsiteY8" fmla="*/ 1342419 h 1692226"/>
              <a:gd name="connsiteX9" fmla="*/ 8652221 w 9662615"/>
              <a:gd name="connsiteY9" fmla="*/ 1326906 h 1692226"/>
              <a:gd name="connsiteX10" fmla="*/ 8632312 w 9662615"/>
              <a:gd name="connsiteY10" fmla="*/ 1326025 h 1692226"/>
              <a:gd name="connsiteX11" fmla="*/ 8591582 w 9662615"/>
              <a:gd name="connsiteY11" fmla="*/ 1341666 h 1692226"/>
              <a:gd name="connsiteX12" fmla="*/ 8537336 w 9662615"/>
              <a:gd name="connsiteY12" fmla="*/ 1341684 h 1692226"/>
              <a:gd name="connsiteX13" fmla="*/ 8472508 w 9662615"/>
              <a:gd name="connsiteY13" fmla="*/ 1363109 h 1692226"/>
              <a:gd name="connsiteX14" fmla="*/ 8258477 w 9662615"/>
              <a:gd name="connsiteY14" fmla="*/ 1370666 h 1692226"/>
              <a:gd name="connsiteX15" fmla="*/ 8197961 w 9662615"/>
              <a:gd name="connsiteY15" fmla="*/ 1392804 h 1692226"/>
              <a:gd name="connsiteX16" fmla="*/ 8171196 w 9662615"/>
              <a:gd name="connsiteY16" fmla="*/ 1397216 h 1692226"/>
              <a:gd name="connsiteX17" fmla="*/ 8127667 w 9662615"/>
              <a:gd name="connsiteY17" fmla="*/ 1418254 h 1692226"/>
              <a:gd name="connsiteX18" fmla="*/ 7974579 w 9662615"/>
              <a:gd name="connsiteY18" fmla="*/ 1383439 h 1692226"/>
              <a:gd name="connsiteX19" fmla="*/ 7768351 w 9662615"/>
              <a:gd name="connsiteY19" fmla="*/ 1395051 h 1692226"/>
              <a:gd name="connsiteX20" fmla="*/ 7635985 w 9662615"/>
              <a:gd name="connsiteY20" fmla="*/ 1386363 h 1692226"/>
              <a:gd name="connsiteX21" fmla="*/ 7466069 w 9662615"/>
              <a:gd name="connsiteY21" fmla="*/ 1377654 h 1692226"/>
              <a:gd name="connsiteX22" fmla="*/ 7355642 w 9662615"/>
              <a:gd name="connsiteY22" fmla="*/ 1407761 h 1692226"/>
              <a:gd name="connsiteX23" fmla="*/ 7151610 w 9662615"/>
              <a:gd name="connsiteY23" fmla="*/ 1397856 h 1692226"/>
              <a:gd name="connsiteX24" fmla="*/ 7082147 w 9662615"/>
              <a:gd name="connsiteY24" fmla="*/ 1406113 h 1692226"/>
              <a:gd name="connsiteX25" fmla="*/ 7014958 w 9662615"/>
              <a:gd name="connsiteY25" fmla="*/ 1396883 h 1692226"/>
              <a:gd name="connsiteX26" fmla="*/ 6907567 w 9662615"/>
              <a:gd name="connsiteY26" fmla="*/ 1419149 h 1692226"/>
              <a:gd name="connsiteX27" fmla="*/ 6748428 w 9662615"/>
              <a:gd name="connsiteY27" fmla="*/ 1420308 h 1692226"/>
              <a:gd name="connsiteX28" fmla="*/ 6654257 w 9662615"/>
              <a:gd name="connsiteY28" fmla="*/ 1424143 h 1692226"/>
              <a:gd name="connsiteX29" fmla="*/ 6620123 w 9662615"/>
              <a:gd name="connsiteY29" fmla="*/ 1430535 h 1692226"/>
              <a:gd name="connsiteX30" fmla="*/ 6571355 w 9662615"/>
              <a:gd name="connsiteY30" fmla="*/ 1436144 h 1692226"/>
              <a:gd name="connsiteX31" fmla="*/ 6486557 w 9662615"/>
              <a:gd name="connsiteY31" fmla="*/ 1449861 h 1692226"/>
              <a:gd name="connsiteX32" fmla="*/ 6370419 w 9662615"/>
              <a:gd name="connsiteY32" fmla="*/ 1461649 h 1692226"/>
              <a:gd name="connsiteX33" fmla="*/ 6278839 w 9662615"/>
              <a:gd name="connsiteY33" fmla="*/ 1449160 h 1692226"/>
              <a:gd name="connsiteX34" fmla="*/ 6272455 w 9662615"/>
              <a:gd name="connsiteY34" fmla="*/ 1453191 h 1692226"/>
              <a:gd name="connsiteX35" fmla="*/ 6212659 w 9662615"/>
              <a:gd name="connsiteY35" fmla="*/ 1454850 h 1692226"/>
              <a:gd name="connsiteX36" fmla="*/ 6069317 w 9662615"/>
              <a:gd name="connsiteY36" fmla="*/ 1445838 h 1692226"/>
              <a:gd name="connsiteX37" fmla="*/ 5878477 w 9662615"/>
              <a:gd name="connsiteY37" fmla="*/ 1439180 h 1692226"/>
              <a:gd name="connsiteX38" fmla="*/ 5838387 w 9662615"/>
              <a:gd name="connsiteY38" fmla="*/ 1444679 h 1692226"/>
              <a:gd name="connsiteX39" fmla="*/ 5771136 w 9662615"/>
              <a:gd name="connsiteY39" fmla="*/ 1453639 h 1692226"/>
              <a:gd name="connsiteX40" fmla="*/ 5724081 w 9662615"/>
              <a:gd name="connsiteY40" fmla="*/ 1470431 h 1692226"/>
              <a:gd name="connsiteX41" fmla="*/ 5666577 w 9662615"/>
              <a:gd name="connsiteY41" fmla="*/ 1473921 h 1692226"/>
              <a:gd name="connsiteX42" fmla="*/ 5649068 w 9662615"/>
              <a:gd name="connsiteY42" fmla="*/ 1461676 h 1692226"/>
              <a:gd name="connsiteX43" fmla="*/ 5588902 w 9662615"/>
              <a:gd name="connsiteY43" fmla="*/ 1469647 h 1692226"/>
              <a:gd name="connsiteX44" fmla="*/ 5498090 w 9662615"/>
              <a:gd name="connsiteY44" fmla="*/ 1483173 h 1692226"/>
              <a:gd name="connsiteX45" fmla="*/ 5444641 w 9662615"/>
              <a:gd name="connsiteY45" fmla="*/ 1487602 h 1692226"/>
              <a:gd name="connsiteX46" fmla="*/ 5299812 w 9662615"/>
              <a:gd name="connsiteY46" fmla="*/ 1503362 h 1692226"/>
              <a:gd name="connsiteX47" fmla="*/ 5213947 w 9662615"/>
              <a:gd name="connsiteY47" fmla="*/ 1516637 h 1692226"/>
              <a:gd name="connsiteX48" fmla="*/ 5090342 w 9662615"/>
              <a:gd name="connsiteY48" fmla="*/ 1546680 h 1692226"/>
              <a:gd name="connsiteX49" fmla="*/ 5129812 w 9662615"/>
              <a:gd name="connsiteY49" fmla="*/ 1521277 h 1692226"/>
              <a:gd name="connsiteX50" fmla="*/ 5059484 w 9662615"/>
              <a:gd name="connsiteY50" fmla="*/ 1546802 h 1692226"/>
              <a:gd name="connsiteX51" fmla="*/ 5038524 w 9662615"/>
              <a:gd name="connsiteY51" fmla="*/ 1545675 h 1692226"/>
              <a:gd name="connsiteX52" fmla="*/ 5026564 w 9662615"/>
              <a:gd name="connsiteY52" fmla="*/ 1545376 h 1692226"/>
              <a:gd name="connsiteX53" fmla="*/ 4969433 w 9662615"/>
              <a:gd name="connsiteY53" fmla="*/ 1550865 h 1692226"/>
              <a:gd name="connsiteX54" fmla="*/ 4921303 w 9662615"/>
              <a:gd name="connsiteY54" fmla="*/ 1575379 h 1692226"/>
              <a:gd name="connsiteX55" fmla="*/ 4871726 w 9662615"/>
              <a:gd name="connsiteY55" fmla="*/ 1570584 h 1692226"/>
              <a:gd name="connsiteX56" fmla="*/ 4847242 w 9662615"/>
              <a:gd name="connsiteY56" fmla="*/ 1664826 h 1692226"/>
              <a:gd name="connsiteX57" fmla="*/ 4809131 w 9662615"/>
              <a:gd name="connsiteY57" fmla="*/ 1692226 h 1692226"/>
              <a:gd name="connsiteX58" fmla="*/ 4791466 w 9662615"/>
              <a:gd name="connsiteY58" fmla="*/ 1561324 h 1692226"/>
              <a:gd name="connsiteX59" fmla="*/ 4784247 w 9662615"/>
              <a:gd name="connsiteY59" fmla="*/ 1562342 h 1692226"/>
              <a:gd name="connsiteX60" fmla="*/ 4735334 w 9662615"/>
              <a:gd name="connsiteY60" fmla="*/ 1581778 h 1692226"/>
              <a:gd name="connsiteX61" fmla="*/ 4697562 w 9662615"/>
              <a:gd name="connsiteY61" fmla="*/ 1551206 h 1692226"/>
              <a:gd name="connsiteX62" fmla="*/ 4662664 w 9662615"/>
              <a:gd name="connsiteY62" fmla="*/ 1573162 h 1692226"/>
              <a:gd name="connsiteX63" fmla="*/ 4603028 w 9662615"/>
              <a:gd name="connsiteY63" fmla="*/ 1568821 h 1692226"/>
              <a:gd name="connsiteX64" fmla="*/ 4541612 w 9662615"/>
              <a:gd name="connsiteY64" fmla="*/ 1545262 h 1692226"/>
              <a:gd name="connsiteX65" fmla="*/ 4422155 w 9662615"/>
              <a:gd name="connsiteY65" fmla="*/ 1542059 h 1692226"/>
              <a:gd name="connsiteX66" fmla="*/ 4221826 w 9662615"/>
              <a:gd name="connsiteY66" fmla="*/ 1508923 h 1692226"/>
              <a:gd name="connsiteX67" fmla="*/ 4096601 w 9662615"/>
              <a:gd name="connsiteY67" fmla="*/ 1521563 h 1692226"/>
              <a:gd name="connsiteX68" fmla="*/ 3970635 w 9662615"/>
              <a:gd name="connsiteY68" fmla="*/ 1544815 h 1692226"/>
              <a:gd name="connsiteX69" fmla="*/ 3833906 w 9662615"/>
              <a:gd name="connsiteY69" fmla="*/ 1516637 h 1692226"/>
              <a:gd name="connsiteX70" fmla="*/ 3696258 w 9662615"/>
              <a:gd name="connsiteY70" fmla="*/ 1537563 h 1692226"/>
              <a:gd name="connsiteX71" fmla="*/ 3594070 w 9662615"/>
              <a:gd name="connsiteY71" fmla="*/ 1509422 h 1692226"/>
              <a:gd name="connsiteX72" fmla="*/ 3565233 w 9662615"/>
              <a:gd name="connsiteY72" fmla="*/ 1515122 h 1692226"/>
              <a:gd name="connsiteX73" fmla="*/ 3560267 w 9662615"/>
              <a:gd name="connsiteY73" fmla="*/ 1516288 h 1692226"/>
              <a:gd name="connsiteX74" fmla="*/ 3540258 w 9662615"/>
              <a:gd name="connsiteY74" fmla="*/ 1516976 h 1692226"/>
              <a:gd name="connsiteX75" fmla="*/ 3534780 w 9662615"/>
              <a:gd name="connsiteY75" fmla="*/ 1522141 h 1692226"/>
              <a:gd name="connsiteX76" fmla="*/ 3504783 w 9662615"/>
              <a:gd name="connsiteY76" fmla="*/ 1526739 h 1692226"/>
              <a:gd name="connsiteX77" fmla="*/ 3430805 w 9662615"/>
              <a:gd name="connsiteY77" fmla="*/ 1542521 h 1692226"/>
              <a:gd name="connsiteX78" fmla="*/ 3292707 w 9662615"/>
              <a:gd name="connsiteY78" fmla="*/ 1520490 h 1692226"/>
              <a:gd name="connsiteX79" fmla="*/ 3187872 w 9662615"/>
              <a:gd name="connsiteY79" fmla="*/ 1519991 h 1692226"/>
              <a:gd name="connsiteX80" fmla="*/ 3148026 w 9662615"/>
              <a:gd name="connsiteY80" fmla="*/ 1524777 h 1692226"/>
              <a:gd name="connsiteX81" fmla="*/ 3092394 w 9662615"/>
              <a:gd name="connsiteY81" fmla="*/ 1528115 h 1692226"/>
              <a:gd name="connsiteX82" fmla="*/ 2994200 w 9662615"/>
              <a:gd name="connsiteY82" fmla="*/ 1537857 h 1692226"/>
              <a:gd name="connsiteX83" fmla="*/ 2862301 w 9662615"/>
              <a:gd name="connsiteY83" fmla="*/ 1544250 h 1692226"/>
              <a:gd name="connsiteX84" fmla="*/ 2766335 w 9662615"/>
              <a:gd name="connsiteY84" fmla="*/ 1527662 h 1692226"/>
              <a:gd name="connsiteX85" fmla="*/ 2757836 w 9662615"/>
              <a:gd name="connsiteY85" fmla="*/ 1531371 h 1692226"/>
              <a:gd name="connsiteX86" fmla="*/ 2691555 w 9662615"/>
              <a:gd name="connsiteY86" fmla="*/ 1530283 h 1692226"/>
              <a:gd name="connsiteX87" fmla="*/ 2491676 w 9662615"/>
              <a:gd name="connsiteY87" fmla="*/ 1500859 h 1692226"/>
              <a:gd name="connsiteX88" fmla="*/ 2378036 w 9662615"/>
              <a:gd name="connsiteY88" fmla="*/ 1520645 h 1692226"/>
              <a:gd name="connsiteX89" fmla="*/ 2284269 w 9662615"/>
              <a:gd name="connsiteY89" fmla="*/ 1503068 h 1692226"/>
              <a:gd name="connsiteX90" fmla="*/ 2207104 w 9662615"/>
              <a:gd name="connsiteY90" fmla="*/ 1508888 h 1692226"/>
              <a:gd name="connsiteX91" fmla="*/ 2149226 w 9662615"/>
              <a:gd name="connsiteY91" fmla="*/ 1523409 h 1692226"/>
              <a:gd name="connsiteX92" fmla="*/ 2084783 w 9662615"/>
              <a:gd name="connsiteY92" fmla="*/ 1524245 h 1692226"/>
              <a:gd name="connsiteX93" fmla="*/ 2070075 w 9662615"/>
              <a:gd name="connsiteY93" fmla="*/ 1511285 h 1692226"/>
              <a:gd name="connsiteX94" fmla="*/ 2001057 w 9662615"/>
              <a:gd name="connsiteY94" fmla="*/ 1516449 h 1692226"/>
              <a:gd name="connsiteX95" fmla="*/ 1896330 w 9662615"/>
              <a:gd name="connsiteY95" fmla="*/ 1525725 h 1692226"/>
              <a:gd name="connsiteX96" fmla="*/ 1835994 w 9662615"/>
              <a:gd name="connsiteY96" fmla="*/ 1527678 h 1692226"/>
              <a:gd name="connsiteX97" fmla="*/ 1671119 w 9662615"/>
              <a:gd name="connsiteY97" fmla="*/ 1536701 h 1692226"/>
              <a:gd name="connsiteX98" fmla="*/ 1601337 w 9662615"/>
              <a:gd name="connsiteY98" fmla="*/ 1548552 h 1692226"/>
              <a:gd name="connsiteX99" fmla="*/ 1407755 w 9662615"/>
              <a:gd name="connsiteY99" fmla="*/ 1571444 h 1692226"/>
              <a:gd name="connsiteX100" fmla="*/ 1271994 w 9662615"/>
              <a:gd name="connsiteY100" fmla="*/ 1579471 h 1692226"/>
              <a:gd name="connsiteX101" fmla="*/ 1249226 w 9662615"/>
              <a:gd name="connsiteY101" fmla="*/ 1583140 h 1692226"/>
              <a:gd name="connsiteX102" fmla="*/ 1217719 w 9662615"/>
              <a:gd name="connsiteY102" fmla="*/ 1580863 h 1692226"/>
              <a:gd name="connsiteX103" fmla="*/ 1091432 w 9662615"/>
              <a:gd name="connsiteY103" fmla="*/ 1571003 h 1692226"/>
              <a:gd name="connsiteX104" fmla="*/ 992039 w 9662615"/>
              <a:gd name="connsiteY104" fmla="*/ 1556662 h 1692226"/>
              <a:gd name="connsiteX105" fmla="*/ 868264 w 9662615"/>
              <a:gd name="connsiteY105" fmla="*/ 1566392 h 1692226"/>
              <a:gd name="connsiteX106" fmla="*/ 792765 w 9662615"/>
              <a:gd name="connsiteY106" fmla="*/ 1563102 h 1692226"/>
              <a:gd name="connsiteX107" fmla="*/ 669055 w 9662615"/>
              <a:gd name="connsiteY107" fmla="*/ 1543638 h 1692226"/>
              <a:gd name="connsiteX108" fmla="*/ 506152 w 9662615"/>
              <a:gd name="connsiteY108" fmla="*/ 1549124 h 1692226"/>
              <a:gd name="connsiteX109" fmla="*/ 472797 w 9662615"/>
              <a:gd name="connsiteY109" fmla="*/ 1568904 h 1692226"/>
              <a:gd name="connsiteX110" fmla="*/ 427864 w 9662615"/>
              <a:gd name="connsiteY110" fmla="*/ 1580848 h 1692226"/>
              <a:gd name="connsiteX111" fmla="*/ 408381 w 9662615"/>
              <a:gd name="connsiteY111" fmla="*/ 1552940 h 1692226"/>
              <a:gd name="connsiteX112" fmla="*/ 267163 w 9662615"/>
              <a:gd name="connsiteY112" fmla="*/ 1531913 h 1692226"/>
              <a:gd name="connsiteX113" fmla="*/ 196644 w 9662615"/>
              <a:gd name="connsiteY113" fmla="*/ 1524565 h 1692226"/>
              <a:gd name="connsiteX114" fmla="*/ 86819 w 9662615"/>
              <a:gd name="connsiteY114" fmla="*/ 1519517 h 1692226"/>
              <a:gd name="connsiteX115" fmla="*/ 53369 w 9662615"/>
              <a:gd name="connsiteY115" fmla="*/ 1516853 h 1692226"/>
              <a:gd name="connsiteX116" fmla="*/ 2359 w 9662615"/>
              <a:gd name="connsiteY116" fmla="*/ 1515247 h 1692226"/>
              <a:gd name="connsiteX117" fmla="*/ 0 w 9662615"/>
              <a:gd name="connsiteY117" fmla="*/ 1514932 h 1692226"/>
              <a:gd name="connsiteX118" fmla="*/ 0 w 9662615"/>
              <a:gd name="connsiteY118" fmla="*/ 0 h 1692226"/>
              <a:gd name="connsiteX0" fmla="*/ 0 w 9662615"/>
              <a:gd name="connsiteY0" fmla="*/ 0 h 1692226"/>
              <a:gd name="connsiteX1" fmla="*/ 9662615 w 9662615"/>
              <a:gd name="connsiteY1" fmla="*/ 0 h 1692226"/>
              <a:gd name="connsiteX2" fmla="*/ 9662615 w 9662615"/>
              <a:gd name="connsiteY2" fmla="*/ 1280346 h 1692226"/>
              <a:gd name="connsiteX3" fmla="*/ 9658420 w 9662615"/>
              <a:gd name="connsiteY3" fmla="*/ 1280106 h 1692226"/>
              <a:gd name="connsiteX4" fmla="*/ 9469546 w 9662615"/>
              <a:gd name="connsiteY4" fmla="*/ 1289837 h 1692226"/>
              <a:gd name="connsiteX5" fmla="*/ 9385895 w 9662615"/>
              <a:gd name="connsiteY5" fmla="*/ 1269203 h 1692226"/>
              <a:gd name="connsiteX6" fmla="*/ 9144767 w 9662615"/>
              <a:gd name="connsiteY6" fmla="*/ 1264120 h 1692226"/>
              <a:gd name="connsiteX7" fmla="*/ 8837252 w 9662615"/>
              <a:gd name="connsiteY7" fmla="*/ 1350515 h 1692226"/>
              <a:gd name="connsiteX8" fmla="*/ 8705466 w 9662615"/>
              <a:gd name="connsiteY8" fmla="*/ 1342419 h 1692226"/>
              <a:gd name="connsiteX9" fmla="*/ 8652221 w 9662615"/>
              <a:gd name="connsiteY9" fmla="*/ 1326906 h 1692226"/>
              <a:gd name="connsiteX10" fmla="*/ 8632312 w 9662615"/>
              <a:gd name="connsiteY10" fmla="*/ 1326025 h 1692226"/>
              <a:gd name="connsiteX11" fmla="*/ 8591582 w 9662615"/>
              <a:gd name="connsiteY11" fmla="*/ 1341666 h 1692226"/>
              <a:gd name="connsiteX12" fmla="*/ 8537336 w 9662615"/>
              <a:gd name="connsiteY12" fmla="*/ 1341684 h 1692226"/>
              <a:gd name="connsiteX13" fmla="*/ 8472508 w 9662615"/>
              <a:gd name="connsiteY13" fmla="*/ 1363109 h 1692226"/>
              <a:gd name="connsiteX14" fmla="*/ 8258477 w 9662615"/>
              <a:gd name="connsiteY14" fmla="*/ 1370666 h 1692226"/>
              <a:gd name="connsiteX15" fmla="*/ 8197961 w 9662615"/>
              <a:gd name="connsiteY15" fmla="*/ 1392804 h 1692226"/>
              <a:gd name="connsiteX16" fmla="*/ 8171196 w 9662615"/>
              <a:gd name="connsiteY16" fmla="*/ 1397216 h 1692226"/>
              <a:gd name="connsiteX17" fmla="*/ 8127667 w 9662615"/>
              <a:gd name="connsiteY17" fmla="*/ 1418254 h 1692226"/>
              <a:gd name="connsiteX18" fmla="*/ 7974579 w 9662615"/>
              <a:gd name="connsiteY18" fmla="*/ 1383439 h 1692226"/>
              <a:gd name="connsiteX19" fmla="*/ 7768351 w 9662615"/>
              <a:gd name="connsiteY19" fmla="*/ 1395051 h 1692226"/>
              <a:gd name="connsiteX20" fmla="*/ 7635985 w 9662615"/>
              <a:gd name="connsiteY20" fmla="*/ 1386363 h 1692226"/>
              <a:gd name="connsiteX21" fmla="*/ 7466069 w 9662615"/>
              <a:gd name="connsiteY21" fmla="*/ 1377654 h 1692226"/>
              <a:gd name="connsiteX22" fmla="*/ 7355642 w 9662615"/>
              <a:gd name="connsiteY22" fmla="*/ 1407761 h 1692226"/>
              <a:gd name="connsiteX23" fmla="*/ 7151610 w 9662615"/>
              <a:gd name="connsiteY23" fmla="*/ 1397856 h 1692226"/>
              <a:gd name="connsiteX24" fmla="*/ 7082147 w 9662615"/>
              <a:gd name="connsiteY24" fmla="*/ 1406113 h 1692226"/>
              <a:gd name="connsiteX25" fmla="*/ 7014958 w 9662615"/>
              <a:gd name="connsiteY25" fmla="*/ 1396883 h 1692226"/>
              <a:gd name="connsiteX26" fmla="*/ 6907567 w 9662615"/>
              <a:gd name="connsiteY26" fmla="*/ 1419149 h 1692226"/>
              <a:gd name="connsiteX27" fmla="*/ 6748428 w 9662615"/>
              <a:gd name="connsiteY27" fmla="*/ 1420308 h 1692226"/>
              <a:gd name="connsiteX28" fmla="*/ 6654257 w 9662615"/>
              <a:gd name="connsiteY28" fmla="*/ 1424143 h 1692226"/>
              <a:gd name="connsiteX29" fmla="*/ 6620123 w 9662615"/>
              <a:gd name="connsiteY29" fmla="*/ 1430535 h 1692226"/>
              <a:gd name="connsiteX30" fmla="*/ 6571355 w 9662615"/>
              <a:gd name="connsiteY30" fmla="*/ 1436144 h 1692226"/>
              <a:gd name="connsiteX31" fmla="*/ 6486557 w 9662615"/>
              <a:gd name="connsiteY31" fmla="*/ 1449861 h 1692226"/>
              <a:gd name="connsiteX32" fmla="*/ 6370419 w 9662615"/>
              <a:gd name="connsiteY32" fmla="*/ 1461649 h 1692226"/>
              <a:gd name="connsiteX33" fmla="*/ 6278839 w 9662615"/>
              <a:gd name="connsiteY33" fmla="*/ 1449160 h 1692226"/>
              <a:gd name="connsiteX34" fmla="*/ 6272455 w 9662615"/>
              <a:gd name="connsiteY34" fmla="*/ 1453191 h 1692226"/>
              <a:gd name="connsiteX35" fmla="*/ 6212659 w 9662615"/>
              <a:gd name="connsiteY35" fmla="*/ 1454850 h 1692226"/>
              <a:gd name="connsiteX36" fmla="*/ 6069317 w 9662615"/>
              <a:gd name="connsiteY36" fmla="*/ 1445838 h 1692226"/>
              <a:gd name="connsiteX37" fmla="*/ 5878477 w 9662615"/>
              <a:gd name="connsiteY37" fmla="*/ 1439180 h 1692226"/>
              <a:gd name="connsiteX38" fmla="*/ 5838387 w 9662615"/>
              <a:gd name="connsiteY38" fmla="*/ 1444679 h 1692226"/>
              <a:gd name="connsiteX39" fmla="*/ 5771136 w 9662615"/>
              <a:gd name="connsiteY39" fmla="*/ 1453639 h 1692226"/>
              <a:gd name="connsiteX40" fmla="*/ 5724081 w 9662615"/>
              <a:gd name="connsiteY40" fmla="*/ 1470431 h 1692226"/>
              <a:gd name="connsiteX41" fmla="*/ 5666577 w 9662615"/>
              <a:gd name="connsiteY41" fmla="*/ 1473921 h 1692226"/>
              <a:gd name="connsiteX42" fmla="*/ 5649068 w 9662615"/>
              <a:gd name="connsiteY42" fmla="*/ 1461676 h 1692226"/>
              <a:gd name="connsiteX43" fmla="*/ 5588902 w 9662615"/>
              <a:gd name="connsiteY43" fmla="*/ 1469647 h 1692226"/>
              <a:gd name="connsiteX44" fmla="*/ 5498090 w 9662615"/>
              <a:gd name="connsiteY44" fmla="*/ 1483173 h 1692226"/>
              <a:gd name="connsiteX45" fmla="*/ 5444641 w 9662615"/>
              <a:gd name="connsiteY45" fmla="*/ 1487602 h 1692226"/>
              <a:gd name="connsiteX46" fmla="*/ 5299812 w 9662615"/>
              <a:gd name="connsiteY46" fmla="*/ 1503362 h 1692226"/>
              <a:gd name="connsiteX47" fmla="*/ 5213947 w 9662615"/>
              <a:gd name="connsiteY47" fmla="*/ 1516637 h 1692226"/>
              <a:gd name="connsiteX48" fmla="*/ 5090342 w 9662615"/>
              <a:gd name="connsiteY48" fmla="*/ 1546680 h 1692226"/>
              <a:gd name="connsiteX49" fmla="*/ 5129812 w 9662615"/>
              <a:gd name="connsiteY49" fmla="*/ 1521277 h 1692226"/>
              <a:gd name="connsiteX50" fmla="*/ 5059484 w 9662615"/>
              <a:gd name="connsiteY50" fmla="*/ 1546802 h 1692226"/>
              <a:gd name="connsiteX51" fmla="*/ 5038524 w 9662615"/>
              <a:gd name="connsiteY51" fmla="*/ 1545675 h 1692226"/>
              <a:gd name="connsiteX52" fmla="*/ 5026564 w 9662615"/>
              <a:gd name="connsiteY52" fmla="*/ 1545376 h 1692226"/>
              <a:gd name="connsiteX53" fmla="*/ 4969433 w 9662615"/>
              <a:gd name="connsiteY53" fmla="*/ 1550865 h 1692226"/>
              <a:gd name="connsiteX54" fmla="*/ 4921303 w 9662615"/>
              <a:gd name="connsiteY54" fmla="*/ 1575379 h 1692226"/>
              <a:gd name="connsiteX55" fmla="*/ 4871726 w 9662615"/>
              <a:gd name="connsiteY55" fmla="*/ 1570584 h 1692226"/>
              <a:gd name="connsiteX56" fmla="*/ 4847242 w 9662615"/>
              <a:gd name="connsiteY56" fmla="*/ 1621094 h 1692226"/>
              <a:gd name="connsiteX57" fmla="*/ 4809131 w 9662615"/>
              <a:gd name="connsiteY57" fmla="*/ 1692226 h 1692226"/>
              <a:gd name="connsiteX58" fmla="*/ 4791466 w 9662615"/>
              <a:gd name="connsiteY58" fmla="*/ 1561324 h 1692226"/>
              <a:gd name="connsiteX59" fmla="*/ 4784247 w 9662615"/>
              <a:gd name="connsiteY59" fmla="*/ 1562342 h 1692226"/>
              <a:gd name="connsiteX60" fmla="*/ 4735334 w 9662615"/>
              <a:gd name="connsiteY60" fmla="*/ 1581778 h 1692226"/>
              <a:gd name="connsiteX61" fmla="*/ 4697562 w 9662615"/>
              <a:gd name="connsiteY61" fmla="*/ 1551206 h 1692226"/>
              <a:gd name="connsiteX62" fmla="*/ 4662664 w 9662615"/>
              <a:gd name="connsiteY62" fmla="*/ 1573162 h 1692226"/>
              <a:gd name="connsiteX63" fmla="*/ 4603028 w 9662615"/>
              <a:gd name="connsiteY63" fmla="*/ 1568821 h 1692226"/>
              <a:gd name="connsiteX64" fmla="*/ 4541612 w 9662615"/>
              <a:gd name="connsiteY64" fmla="*/ 1545262 h 1692226"/>
              <a:gd name="connsiteX65" fmla="*/ 4422155 w 9662615"/>
              <a:gd name="connsiteY65" fmla="*/ 1542059 h 1692226"/>
              <a:gd name="connsiteX66" fmla="*/ 4221826 w 9662615"/>
              <a:gd name="connsiteY66" fmla="*/ 1508923 h 1692226"/>
              <a:gd name="connsiteX67" fmla="*/ 4096601 w 9662615"/>
              <a:gd name="connsiteY67" fmla="*/ 1521563 h 1692226"/>
              <a:gd name="connsiteX68" fmla="*/ 3970635 w 9662615"/>
              <a:gd name="connsiteY68" fmla="*/ 1544815 h 1692226"/>
              <a:gd name="connsiteX69" fmla="*/ 3833906 w 9662615"/>
              <a:gd name="connsiteY69" fmla="*/ 1516637 h 1692226"/>
              <a:gd name="connsiteX70" fmla="*/ 3696258 w 9662615"/>
              <a:gd name="connsiteY70" fmla="*/ 1537563 h 1692226"/>
              <a:gd name="connsiteX71" fmla="*/ 3594070 w 9662615"/>
              <a:gd name="connsiteY71" fmla="*/ 1509422 h 1692226"/>
              <a:gd name="connsiteX72" fmla="*/ 3565233 w 9662615"/>
              <a:gd name="connsiteY72" fmla="*/ 1515122 h 1692226"/>
              <a:gd name="connsiteX73" fmla="*/ 3560267 w 9662615"/>
              <a:gd name="connsiteY73" fmla="*/ 1516288 h 1692226"/>
              <a:gd name="connsiteX74" fmla="*/ 3540258 w 9662615"/>
              <a:gd name="connsiteY74" fmla="*/ 1516976 h 1692226"/>
              <a:gd name="connsiteX75" fmla="*/ 3534780 w 9662615"/>
              <a:gd name="connsiteY75" fmla="*/ 1522141 h 1692226"/>
              <a:gd name="connsiteX76" fmla="*/ 3504783 w 9662615"/>
              <a:gd name="connsiteY76" fmla="*/ 1526739 h 1692226"/>
              <a:gd name="connsiteX77" fmla="*/ 3430805 w 9662615"/>
              <a:gd name="connsiteY77" fmla="*/ 1542521 h 1692226"/>
              <a:gd name="connsiteX78" fmla="*/ 3292707 w 9662615"/>
              <a:gd name="connsiteY78" fmla="*/ 1520490 h 1692226"/>
              <a:gd name="connsiteX79" fmla="*/ 3187872 w 9662615"/>
              <a:gd name="connsiteY79" fmla="*/ 1519991 h 1692226"/>
              <a:gd name="connsiteX80" fmla="*/ 3148026 w 9662615"/>
              <a:gd name="connsiteY80" fmla="*/ 1524777 h 1692226"/>
              <a:gd name="connsiteX81" fmla="*/ 3092394 w 9662615"/>
              <a:gd name="connsiteY81" fmla="*/ 1528115 h 1692226"/>
              <a:gd name="connsiteX82" fmla="*/ 2994200 w 9662615"/>
              <a:gd name="connsiteY82" fmla="*/ 1537857 h 1692226"/>
              <a:gd name="connsiteX83" fmla="*/ 2862301 w 9662615"/>
              <a:gd name="connsiteY83" fmla="*/ 1544250 h 1692226"/>
              <a:gd name="connsiteX84" fmla="*/ 2766335 w 9662615"/>
              <a:gd name="connsiteY84" fmla="*/ 1527662 h 1692226"/>
              <a:gd name="connsiteX85" fmla="*/ 2757836 w 9662615"/>
              <a:gd name="connsiteY85" fmla="*/ 1531371 h 1692226"/>
              <a:gd name="connsiteX86" fmla="*/ 2691555 w 9662615"/>
              <a:gd name="connsiteY86" fmla="*/ 1530283 h 1692226"/>
              <a:gd name="connsiteX87" fmla="*/ 2491676 w 9662615"/>
              <a:gd name="connsiteY87" fmla="*/ 1500859 h 1692226"/>
              <a:gd name="connsiteX88" fmla="*/ 2378036 w 9662615"/>
              <a:gd name="connsiteY88" fmla="*/ 1520645 h 1692226"/>
              <a:gd name="connsiteX89" fmla="*/ 2284269 w 9662615"/>
              <a:gd name="connsiteY89" fmla="*/ 1503068 h 1692226"/>
              <a:gd name="connsiteX90" fmla="*/ 2207104 w 9662615"/>
              <a:gd name="connsiteY90" fmla="*/ 1508888 h 1692226"/>
              <a:gd name="connsiteX91" fmla="*/ 2149226 w 9662615"/>
              <a:gd name="connsiteY91" fmla="*/ 1523409 h 1692226"/>
              <a:gd name="connsiteX92" fmla="*/ 2084783 w 9662615"/>
              <a:gd name="connsiteY92" fmla="*/ 1524245 h 1692226"/>
              <a:gd name="connsiteX93" fmla="*/ 2070075 w 9662615"/>
              <a:gd name="connsiteY93" fmla="*/ 1511285 h 1692226"/>
              <a:gd name="connsiteX94" fmla="*/ 2001057 w 9662615"/>
              <a:gd name="connsiteY94" fmla="*/ 1516449 h 1692226"/>
              <a:gd name="connsiteX95" fmla="*/ 1896330 w 9662615"/>
              <a:gd name="connsiteY95" fmla="*/ 1525725 h 1692226"/>
              <a:gd name="connsiteX96" fmla="*/ 1835994 w 9662615"/>
              <a:gd name="connsiteY96" fmla="*/ 1527678 h 1692226"/>
              <a:gd name="connsiteX97" fmla="*/ 1671119 w 9662615"/>
              <a:gd name="connsiteY97" fmla="*/ 1536701 h 1692226"/>
              <a:gd name="connsiteX98" fmla="*/ 1601337 w 9662615"/>
              <a:gd name="connsiteY98" fmla="*/ 1548552 h 1692226"/>
              <a:gd name="connsiteX99" fmla="*/ 1407755 w 9662615"/>
              <a:gd name="connsiteY99" fmla="*/ 1571444 h 1692226"/>
              <a:gd name="connsiteX100" fmla="*/ 1271994 w 9662615"/>
              <a:gd name="connsiteY100" fmla="*/ 1579471 h 1692226"/>
              <a:gd name="connsiteX101" fmla="*/ 1249226 w 9662615"/>
              <a:gd name="connsiteY101" fmla="*/ 1583140 h 1692226"/>
              <a:gd name="connsiteX102" fmla="*/ 1217719 w 9662615"/>
              <a:gd name="connsiteY102" fmla="*/ 1580863 h 1692226"/>
              <a:gd name="connsiteX103" fmla="*/ 1091432 w 9662615"/>
              <a:gd name="connsiteY103" fmla="*/ 1571003 h 1692226"/>
              <a:gd name="connsiteX104" fmla="*/ 992039 w 9662615"/>
              <a:gd name="connsiteY104" fmla="*/ 1556662 h 1692226"/>
              <a:gd name="connsiteX105" fmla="*/ 868264 w 9662615"/>
              <a:gd name="connsiteY105" fmla="*/ 1566392 h 1692226"/>
              <a:gd name="connsiteX106" fmla="*/ 792765 w 9662615"/>
              <a:gd name="connsiteY106" fmla="*/ 1563102 h 1692226"/>
              <a:gd name="connsiteX107" fmla="*/ 669055 w 9662615"/>
              <a:gd name="connsiteY107" fmla="*/ 1543638 h 1692226"/>
              <a:gd name="connsiteX108" fmla="*/ 506152 w 9662615"/>
              <a:gd name="connsiteY108" fmla="*/ 1549124 h 1692226"/>
              <a:gd name="connsiteX109" fmla="*/ 472797 w 9662615"/>
              <a:gd name="connsiteY109" fmla="*/ 1568904 h 1692226"/>
              <a:gd name="connsiteX110" fmla="*/ 427864 w 9662615"/>
              <a:gd name="connsiteY110" fmla="*/ 1580848 h 1692226"/>
              <a:gd name="connsiteX111" fmla="*/ 408381 w 9662615"/>
              <a:gd name="connsiteY111" fmla="*/ 1552940 h 1692226"/>
              <a:gd name="connsiteX112" fmla="*/ 267163 w 9662615"/>
              <a:gd name="connsiteY112" fmla="*/ 1531913 h 1692226"/>
              <a:gd name="connsiteX113" fmla="*/ 196644 w 9662615"/>
              <a:gd name="connsiteY113" fmla="*/ 1524565 h 1692226"/>
              <a:gd name="connsiteX114" fmla="*/ 86819 w 9662615"/>
              <a:gd name="connsiteY114" fmla="*/ 1519517 h 1692226"/>
              <a:gd name="connsiteX115" fmla="*/ 53369 w 9662615"/>
              <a:gd name="connsiteY115" fmla="*/ 1516853 h 1692226"/>
              <a:gd name="connsiteX116" fmla="*/ 2359 w 9662615"/>
              <a:gd name="connsiteY116" fmla="*/ 1515247 h 1692226"/>
              <a:gd name="connsiteX117" fmla="*/ 0 w 9662615"/>
              <a:gd name="connsiteY117" fmla="*/ 1514932 h 1692226"/>
              <a:gd name="connsiteX118" fmla="*/ 0 w 9662615"/>
              <a:gd name="connsiteY118" fmla="*/ 0 h 1692226"/>
              <a:gd name="connsiteX0" fmla="*/ 0 w 9662615"/>
              <a:gd name="connsiteY0" fmla="*/ 0 h 1621094"/>
              <a:gd name="connsiteX1" fmla="*/ 9662615 w 9662615"/>
              <a:gd name="connsiteY1" fmla="*/ 0 h 1621094"/>
              <a:gd name="connsiteX2" fmla="*/ 9662615 w 9662615"/>
              <a:gd name="connsiteY2" fmla="*/ 1280346 h 1621094"/>
              <a:gd name="connsiteX3" fmla="*/ 9658420 w 9662615"/>
              <a:gd name="connsiteY3" fmla="*/ 1280106 h 1621094"/>
              <a:gd name="connsiteX4" fmla="*/ 9469546 w 9662615"/>
              <a:gd name="connsiteY4" fmla="*/ 1289837 h 1621094"/>
              <a:gd name="connsiteX5" fmla="*/ 9385895 w 9662615"/>
              <a:gd name="connsiteY5" fmla="*/ 1269203 h 1621094"/>
              <a:gd name="connsiteX6" fmla="*/ 9144767 w 9662615"/>
              <a:gd name="connsiteY6" fmla="*/ 1264120 h 1621094"/>
              <a:gd name="connsiteX7" fmla="*/ 8837252 w 9662615"/>
              <a:gd name="connsiteY7" fmla="*/ 1350515 h 1621094"/>
              <a:gd name="connsiteX8" fmla="*/ 8705466 w 9662615"/>
              <a:gd name="connsiteY8" fmla="*/ 1342419 h 1621094"/>
              <a:gd name="connsiteX9" fmla="*/ 8652221 w 9662615"/>
              <a:gd name="connsiteY9" fmla="*/ 1326906 h 1621094"/>
              <a:gd name="connsiteX10" fmla="*/ 8632312 w 9662615"/>
              <a:gd name="connsiteY10" fmla="*/ 1326025 h 1621094"/>
              <a:gd name="connsiteX11" fmla="*/ 8591582 w 9662615"/>
              <a:gd name="connsiteY11" fmla="*/ 1341666 h 1621094"/>
              <a:gd name="connsiteX12" fmla="*/ 8537336 w 9662615"/>
              <a:gd name="connsiteY12" fmla="*/ 1341684 h 1621094"/>
              <a:gd name="connsiteX13" fmla="*/ 8472508 w 9662615"/>
              <a:gd name="connsiteY13" fmla="*/ 1363109 h 1621094"/>
              <a:gd name="connsiteX14" fmla="*/ 8258477 w 9662615"/>
              <a:gd name="connsiteY14" fmla="*/ 1370666 h 1621094"/>
              <a:gd name="connsiteX15" fmla="*/ 8197961 w 9662615"/>
              <a:gd name="connsiteY15" fmla="*/ 1392804 h 1621094"/>
              <a:gd name="connsiteX16" fmla="*/ 8171196 w 9662615"/>
              <a:gd name="connsiteY16" fmla="*/ 1397216 h 1621094"/>
              <a:gd name="connsiteX17" fmla="*/ 8127667 w 9662615"/>
              <a:gd name="connsiteY17" fmla="*/ 1418254 h 1621094"/>
              <a:gd name="connsiteX18" fmla="*/ 7974579 w 9662615"/>
              <a:gd name="connsiteY18" fmla="*/ 1383439 h 1621094"/>
              <a:gd name="connsiteX19" fmla="*/ 7768351 w 9662615"/>
              <a:gd name="connsiteY19" fmla="*/ 1395051 h 1621094"/>
              <a:gd name="connsiteX20" fmla="*/ 7635985 w 9662615"/>
              <a:gd name="connsiteY20" fmla="*/ 1386363 h 1621094"/>
              <a:gd name="connsiteX21" fmla="*/ 7466069 w 9662615"/>
              <a:gd name="connsiteY21" fmla="*/ 1377654 h 1621094"/>
              <a:gd name="connsiteX22" fmla="*/ 7355642 w 9662615"/>
              <a:gd name="connsiteY22" fmla="*/ 1407761 h 1621094"/>
              <a:gd name="connsiteX23" fmla="*/ 7151610 w 9662615"/>
              <a:gd name="connsiteY23" fmla="*/ 1397856 h 1621094"/>
              <a:gd name="connsiteX24" fmla="*/ 7082147 w 9662615"/>
              <a:gd name="connsiteY24" fmla="*/ 1406113 h 1621094"/>
              <a:gd name="connsiteX25" fmla="*/ 7014958 w 9662615"/>
              <a:gd name="connsiteY25" fmla="*/ 1396883 h 1621094"/>
              <a:gd name="connsiteX26" fmla="*/ 6907567 w 9662615"/>
              <a:gd name="connsiteY26" fmla="*/ 1419149 h 1621094"/>
              <a:gd name="connsiteX27" fmla="*/ 6748428 w 9662615"/>
              <a:gd name="connsiteY27" fmla="*/ 1420308 h 1621094"/>
              <a:gd name="connsiteX28" fmla="*/ 6654257 w 9662615"/>
              <a:gd name="connsiteY28" fmla="*/ 1424143 h 1621094"/>
              <a:gd name="connsiteX29" fmla="*/ 6620123 w 9662615"/>
              <a:gd name="connsiteY29" fmla="*/ 1430535 h 1621094"/>
              <a:gd name="connsiteX30" fmla="*/ 6571355 w 9662615"/>
              <a:gd name="connsiteY30" fmla="*/ 1436144 h 1621094"/>
              <a:gd name="connsiteX31" fmla="*/ 6486557 w 9662615"/>
              <a:gd name="connsiteY31" fmla="*/ 1449861 h 1621094"/>
              <a:gd name="connsiteX32" fmla="*/ 6370419 w 9662615"/>
              <a:gd name="connsiteY32" fmla="*/ 1461649 h 1621094"/>
              <a:gd name="connsiteX33" fmla="*/ 6278839 w 9662615"/>
              <a:gd name="connsiteY33" fmla="*/ 1449160 h 1621094"/>
              <a:gd name="connsiteX34" fmla="*/ 6272455 w 9662615"/>
              <a:gd name="connsiteY34" fmla="*/ 1453191 h 1621094"/>
              <a:gd name="connsiteX35" fmla="*/ 6212659 w 9662615"/>
              <a:gd name="connsiteY35" fmla="*/ 1454850 h 1621094"/>
              <a:gd name="connsiteX36" fmla="*/ 6069317 w 9662615"/>
              <a:gd name="connsiteY36" fmla="*/ 1445838 h 1621094"/>
              <a:gd name="connsiteX37" fmla="*/ 5878477 w 9662615"/>
              <a:gd name="connsiteY37" fmla="*/ 1439180 h 1621094"/>
              <a:gd name="connsiteX38" fmla="*/ 5838387 w 9662615"/>
              <a:gd name="connsiteY38" fmla="*/ 1444679 h 1621094"/>
              <a:gd name="connsiteX39" fmla="*/ 5771136 w 9662615"/>
              <a:gd name="connsiteY39" fmla="*/ 1453639 h 1621094"/>
              <a:gd name="connsiteX40" fmla="*/ 5724081 w 9662615"/>
              <a:gd name="connsiteY40" fmla="*/ 1470431 h 1621094"/>
              <a:gd name="connsiteX41" fmla="*/ 5666577 w 9662615"/>
              <a:gd name="connsiteY41" fmla="*/ 1473921 h 1621094"/>
              <a:gd name="connsiteX42" fmla="*/ 5649068 w 9662615"/>
              <a:gd name="connsiteY42" fmla="*/ 1461676 h 1621094"/>
              <a:gd name="connsiteX43" fmla="*/ 5588902 w 9662615"/>
              <a:gd name="connsiteY43" fmla="*/ 1469647 h 1621094"/>
              <a:gd name="connsiteX44" fmla="*/ 5498090 w 9662615"/>
              <a:gd name="connsiteY44" fmla="*/ 1483173 h 1621094"/>
              <a:gd name="connsiteX45" fmla="*/ 5444641 w 9662615"/>
              <a:gd name="connsiteY45" fmla="*/ 1487602 h 1621094"/>
              <a:gd name="connsiteX46" fmla="*/ 5299812 w 9662615"/>
              <a:gd name="connsiteY46" fmla="*/ 1503362 h 1621094"/>
              <a:gd name="connsiteX47" fmla="*/ 5213947 w 9662615"/>
              <a:gd name="connsiteY47" fmla="*/ 1516637 h 1621094"/>
              <a:gd name="connsiteX48" fmla="*/ 5090342 w 9662615"/>
              <a:gd name="connsiteY48" fmla="*/ 1546680 h 1621094"/>
              <a:gd name="connsiteX49" fmla="*/ 5129812 w 9662615"/>
              <a:gd name="connsiteY49" fmla="*/ 1521277 h 1621094"/>
              <a:gd name="connsiteX50" fmla="*/ 5059484 w 9662615"/>
              <a:gd name="connsiteY50" fmla="*/ 1546802 h 1621094"/>
              <a:gd name="connsiteX51" fmla="*/ 5038524 w 9662615"/>
              <a:gd name="connsiteY51" fmla="*/ 1545675 h 1621094"/>
              <a:gd name="connsiteX52" fmla="*/ 5026564 w 9662615"/>
              <a:gd name="connsiteY52" fmla="*/ 1545376 h 1621094"/>
              <a:gd name="connsiteX53" fmla="*/ 4969433 w 9662615"/>
              <a:gd name="connsiteY53" fmla="*/ 1550865 h 1621094"/>
              <a:gd name="connsiteX54" fmla="*/ 4921303 w 9662615"/>
              <a:gd name="connsiteY54" fmla="*/ 1575379 h 1621094"/>
              <a:gd name="connsiteX55" fmla="*/ 4871726 w 9662615"/>
              <a:gd name="connsiteY55" fmla="*/ 1570584 h 1621094"/>
              <a:gd name="connsiteX56" fmla="*/ 4847242 w 9662615"/>
              <a:gd name="connsiteY56" fmla="*/ 1621094 h 1621094"/>
              <a:gd name="connsiteX57" fmla="*/ 4821058 w 9662615"/>
              <a:gd name="connsiteY57" fmla="*/ 1553078 h 1621094"/>
              <a:gd name="connsiteX58" fmla="*/ 4791466 w 9662615"/>
              <a:gd name="connsiteY58" fmla="*/ 1561324 h 1621094"/>
              <a:gd name="connsiteX59" fmla="*/ 4784247 w 9662615"/>
              <a:gd name="connsiteY59" fmla="*/ 1562342 h 1621094"/>
              <a:gd name="connsiteX60" fmla="*/ 4735334 w 9662615"/>
              <a:gd name="connsiteY60" fmla="*/ 1581778 h 1621094"/>
              <a:gd name="connsiteX61" fmla="*/ 4697562 w 9662615"/>
              <a:gd name="connsiteY61" fmla="*/ 1551206 h 1621094"/>
              <a:gd name="connsiteX62" fmla="*/ 4662664 w 9662615"/>
              <a:gd name="connsiteY62" fmla="*/ 1573162 h 1621094"/>
              <a:gd name="connsiteX63" fmla="*/ 4603028 w 9662615"/>
              <a:gd name="connsiteY63" fmla="*/ 1568821 h 1621094"/>
              <a:gd name="connsiteX64" fmla="*/ 4541612 w 9662615"/>
              <a:gd name="connsiteY64" fmla="*/ 1545262 h 1621094"/>
              <a:gd name="connsiteX65" fmla="*/ 4422155 w 9662615"/>
              <a:gd name="connsiteY65" fmla="*/ 1542059 h 1621094"/>
              <a:gd name="connsiteX66" fmla="*/ 4221826 w 9662615"/>
              <a:gd name="connsiteY66" fmla="*/ 1508923 h 1621094"/>
              <a:gd name="connsiteX67" fmla="*/ 4096601 w 9662615"/>
              <a:gd name="connsiteY67" fmla="*/ 1521563 h 1621094"/>
              <a:gd name="connsiteX68" fmla="*/ 3970635 w 9662615"/>
              <a:gd name="connsiteY68" fmla="*/ 1544815 h 1621094"/>
              <a:gd name="connsiteX69" fmla="*/ 3833906 w 9662615"/>
              <a:gd name="connsiteY69" fmla="*/ 1516637 h 1621094"/>
              <a:gd name="connsiteX70" fmla="*/ 3696258 w 9662615"/>
              <a:gd name="connsiteY70" fmla="*/ 1537563 h 1621094"/>
              <a:gd name="connsiteX71" fmla="*/ 3594070 w 9662615"/>
              <a:gd name="connsiteY71" fmla="*/ 1509422 h 1621094"/>
              <a:gd name="connsiteX72" fmla="*/ 3565233 w 9662615"/>
              <a:gd name="connsiteY72" fmla="*/ 1515122 h 1621094"/>
              <a:gd name="connsiteX73" fmla="*/ 3560267 w 9662615"/>
              <a:gd name="connsiteY73" fmla="*/ 1516288 h 1621094"/>
              <a:gd name="connsiteX74" fmla="*/ 3540258 w 9662615"/>
              <a:gd name="connsiteY74" fmla="*/ 1516976 h 1621094"/>
              <a:gd name="connsiteX75" fmla="*/ 3534780 w 9662615"/>
              <a:gd name="connsiteY75" fmla="*/ 1522141 h 1621094"/>
              <a:gd name="connsiteX76" fmla="*/ 3504783 w 9662615"/>
              <a:gd name="connsiteY76" fmla="*/ 1526739 h 1621094"/>
              <a:gd name="connsiteX77" fmla="*/ 3430805 w 9662615"/>
              <a:gd name="connsiteY77" fmla="*/ 1542521 h 1621094"/>
              <a:gd name="connsiteX78" fmla="*/ 3292707 w 9662615"/>
              <a:gd name="connsiteY78" fmla="*/ 1520490 h 1621094"/>
              <a:gd name="connsiteX79" fmla="*/ 3187872 w 9662615"/>
              <a:gd name="connsiteY79" fmla="*/ 1519991 h 1621094"/>
              <a:gd name="connsiteX80" fmla="*/ 3148026 w 9662615"/>
              <a:gd name="connsiteY80" fmla="*/ 1524777 h 1621094"/>
              <a:gd name="connsiteX81" fmla="*/ 3092394 w 9662615"/>
              <a:gd name="connsiteY81" fmla="*/ 1528115 h 1621094"/>
              <a:gd name="connsiteX82" fmla="*/ 2994200 w 9662615"/>
              <a:gd name="connsiteY82" fmla="*/ 1537857 h 1621094"/>
              <a:gd name="connsiteX83" fmla="*/ 2862301 w 9662615"/>
              <a:gd name="connsiteY83" fmla="*/ 1544250 h 1621094"/>
              <a:gd name="connsiteX84" fmla="*/ 2766335 w 9662615"/>
              <a:gd name="connsiteY84" fmla="*/ 1527662 h 1621094"/>
              <a:gd name="connsiteX85" fmla="*/ 2757836 w 9662615"/>
              <a:gd name="connsiteY85" fmla="*/ 1531371 h 1621094"/>
              <a:gd name="connsiteX86" fmla="*/ 2691555 w 9662615"/>
              <a:gd name="connsiteY86" fmla="*/ 1530283 h 1621094"/>
              <a:gd name="connsiteX87" fmla="*/ 2491676 w 9662615"/>
              <a:gd name="connsiteY87" fmla="*/ 1500859 h 1621094"/>
              <a:gd name="connsiteX88" fmla="*/ 2378036 w 9662615"/>
              <a:gd name="connsiteY88" fmla="*/ 1520645 h 1621094"/>
              <a:gd name="connsiteX89" fmla="*/ 2284269 w 9662615"/>
              <a:gd name="connsiteY89" fmla="*/ 1503068 h 1621094"/>
              <a:gd name="connsiteX90" fmla="*/ 2207104 w 9662615"/>
              <a:gd name="connsiteY90" fmla="*/ 1508888 h 1621094"/>
              <a:gd name="connsiteX91" fmla="*/ 2149226 w 9662615"/>
              <a:gd name="connsiteY91" fmla="*/ 1523409 h 1621094"/>
              <a:gd name="connsiteX92" fmla="*/ 2084783 w 9662615"/>
              <a:gd name="connsiteY92" fmla="*/ 1524245 h 1621094"/>
              <a:gd name="connsiteX93" fmla="*/ 2070075 w 9662615"/>
              <a:gd name="connsiteY93" fmla="*/ 1511285 h 1621094"/>
              <a:gd name="connsiteX94" fmla="*/ 2001057 w 9662615"/>
              <a:gd name="connsiteY94" fmla="*/ 1516449 h 1621094"/>
              <a:gd name="connsiteX95" fmla="*/ 1896330 w 9662615"/>
              <a:gd name="connsiteY95" fmla="*/ 1525725 h 1621094"/>
              <a:gd name="connsiteX96" fmla="*/ 1835994 w 9662615"/>
              <a:gd name="connsiteY96" fmla="*/ 1527678 h 1621094"/>
              <a:gd name="connsiteX97" fmla="*/ 1671119 w 9662615"/>
              <a:gd name="connsiteY97" fmla="*/ 1536701 h 1621094"/>
              <a:gd name="connsiteX98" fmla="*/ 1601337 w 9662615"/>
              <a:gd name="connsiteY98" fmla="*/ 1548552 h 1621094"/>
              <a:gd name="connsiteX99" fmla="*/ 1407755 w 9662615"/>
              <a:gd name="connsiteY99" fmla="*/ 1571444 h 1621094"/>
              <a:gd name="connsiteX100" fmla="*/ 1271994 w 9662615"/>
              <a:gd name="connsiteY100" fmla="*/ 1579471 h 1621094"/>
              <a:gd name="connsiteX101" fmla="*/ 1249226 w 9662615"/>
              <a:gd name="connsiteY101" fmla="*/ 1583140 h 1621094"/>
              <a:gd name="connsiteX102" fmla="*/ 1217719 w 9662615"/>
              <a:gd name="connsiteY102" fmla="*/ 1580863 h 1621094"/>
              <a:gd name="connsiteX103" fmla="*/ 1091432 w 9662615"/>
              <a:gd name="connsiteY103" fmla="*/ 1571003 h 1621094"/>
              <a:gd name="connsiteX104" fmla="*/ 992039 w 9662615"/>
              <a:gd name="connsiteY104" fmla="*/ 1556662 h 1621094"/>
              <a:gd name="connsiteX105" fmla="*/ 868264 w 9662615"/>
              <a:gd name="connsiteY105" fmla="*/ 1566392 h 1621094"/>
              <a:gd name="connsiteX106" fmla="*/ 792765 w 9662615"/>
              <a:gd name="connsiteY106" fmla="*/ 1563102 h 1621094"/>
              <a:gd name="connsiteX107" fmla="*/ 669055 w 9662615"/>
              <a:gd name="connsiteY107" fmla="*/ 1543638 h 1621094"/>
              <a:gd name="connsiteX108" fmla="*/ 506152 w 9662615"/>
              <a:gd name="connsiteY108" fmla="*/ 1549124 h 1621094"/>
              <a:gd name="connsiteX109" fmla="*/ 472797 w 9662615"/>
              <a:gd name="connsiteY109" fmla="*/ 1568904 h 1621094"/>
              <a:gd name="connsiteX110" fmla="*/ 427864 w 9662615"/>
              <a:gd name="connsiteY110" fmla="*/ 1580848 h 1621094"/>
              <a:gd name="connsiteX111" fmla="*/ 408381 w 9662615"/>
              <a:gd name="connsiteY111" fmla="*/ 1552940 h 1621094"/>
              <a:gd name="connsiteX112" fmla="*/ 267163 w 9662615"/>
              <a:gd name="connsiteY112" fmla="*/ 1531913 h 1621094"/>
              <a:gd name="connsiteX113" fmla="*/ 196644 w 9662615"/>
              <a:gd name="connsiteY113" fmla="*/ 1524565 h 1621094"/>
              <a:gd name="connsiteX114" fmla="*/ 86819 w 9662615"/>
              <a:gd name="connsiteY114" fmla="*/ 1519517 h 1621094"/>
              <a:gd name="connsiteX115" fmla="*/ 53369 w 9662615"/>
              <a:gd name="connsiteY115" fmla="*/ 1516853 h 1621094"/>
              <a:gd name="connsiteX116" fmla="*/ 2359 w 9662615"/>
              <a:gd name="connsiteY116" fmla="*/ 1515247 h 1621094"/>
              <a:gd name="connsiteX117" fmla="*/ 0 w 9662615"/>
              <a:gd name="connsiteY117" fmla="*/ 1514932 h 1621094"/>
              <a:gd name="connsiteX118" fmla="*/ 0 w 9662615"/>
              <a:gd name="connsiteY118" fmla="*/ 0 h 1621094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1303 w 9662615"/>
              <a:gd name="connsiteY54" fmla="*/ 1575379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5334 w 9662615"/>
              <a:gd name="connsiteY60" fmla="*/ 1581778 h 1583140"/>
              <a:gd name="connsiteX61" fmla="*/ 4697562 w 9662615"/>
              <a:gd name="connsiteY61" fmla="*/ 1551206 h 1583140"/>
              <a:gd name="connsiteX62" fmla="*/ 4662664 w 9662615"/>
              <a:gd name="connsiteY62" fmla="*/ 1573162 h 1583140"/>
              <a:gd name="connsiteX63" fmla="*/ 4603028 w 9662615"/>
              <a:gd name="connsiteY63" fmla="*/ 1568821 h 1583140"/>
              <a:gd name="connsiteX64" fmla="*/ 4541612 w 9662615"/>
              <a:gd name="connsiteY64" fmla="*/ 1545262 h 1583140"/>
              <a:gd name="connsiteX65" fmla="*/ 4422155 w 9662615"/>
              <a:gd name="connsiteY65" fmla="*/ 1542059 h 1583140"/>
              <a:gd name="connsiteX66" fmla="*/ 4221826 w 9662615"/>
              <a:gd name="connsiteY66" fmla="*/ 1508923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5334 w 9662615"/>
              <a:gd name="connsiteY60" fmla="*/ 1581778 h 1583140"/>
              <a:gd name="connsiteX61" fmla="*/ 4697562 w 9662615"/>
              <a:gd name="connsiteY61" fmla="*/ 1551206 h 1583140"/>
              <a:gd name="connsiteX62" fmla="*/ 4662664 w 9662615"/>
              <a:gd name="connsiteY62" fmla="*/ 1573162 h 1583140"/>
              <a:gd name="connsiteX63" fmla="*/ 4603028 w 9662615"/>
              <a:gd name="connsiteY63" fmla="*/ 1568821 h 1583140"/>
              <a:gd name="connsiteX64" fmla="*/ 4541612 w 9662615"/>
              <a:gd name="connsiteY64" fmla="*/ 1545262 h 1583140"/>
              <a:gd name="connsiteX65" fmla="*/ 4422155 w 9662615"/>
              <a:gd name="connsiteY65" fmla="*/ 1542059 h 1583140"/>
              <a:gd name="connsiteX66" fmla="*/ 4221826 w 9662615"/>
              <a:gd name="connsiteY66" fmla="*/ 1508923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97680"/>
              <a:gd name="connsiteX1" fmla="*/ 9662615 w 9662615"/>
              <a:gd name="connsiteY1" fmla="*/ 0 h 1597680"/>
              <a:gd name="connsiteX2" fmla="*/ 9662615 w 9662615"/>
              <a:gd name="connsiteY2" fmla="*/ 1280346 h 1597680"/>
              <a:gd name="connsiteX3" fmla="*/ 9658420 w 9662615"/>
              <a:gd name="connsiteY3" fmla="*/ 1280106 h 1597680"/>
              <a:gd name="connsiteX4" fmla="*/ 9469546 w 9662615"/>
              <a:gd name="connsiteY4" fmla="*/ 1289837 h 1597680"/>
              <a:gd name="connsiteX5" fmla="*/ 9385895 w 9662615"/>
              <a:gd name="connsiteY5" fmla="*/ 1269203 h 1597680"/>
              <a:gd name="connsiteX6" fmla="*/ 9144767 w 9662615"/>
              <a:gd name="connsiteY6" fmla="*/ 1264120 h 1597680"/>
              <a:gd name="connsiteX7" fmla="*/ 8837252 w 9662615"/>
              <a:gd name="connsiteY7" fmla="*/ 1350515 h 1597680"/>
              <a:gd name="connsiteX8" fmla="*/ 8705466 w 9662615"/>
              <a:gd name="connsiteY8" fmla="*/ 1342419 h 1597680"/>
              <a:gd name="connsiteX9" fmla="*/ 8652221 w 9662615"/>
              <a:gd name="connsiteY9" fmla="*/ 1326906 h 1597680"/>
              <a:gd name="connsiteX10" fmla="*/ 8632312 w 9662615"/>
              <a:gd name="connsiteY10" fmla="*/ 1326025 h 1597680"/>
              <a:gd name="connsiteX11" fmla="*/ 8591582 w 9662615"/>
              <a:gd name="connsiteY11" fmla="*/ 1341666 h 1597680"/>
              <a:gd name="connsiteX12" fmla="*/ 8537336 w 9662615"/>
              <a:gd name="connsiteY12" fmla="*/ 1341684 h 1597680"/>
              <a:gd name="connsiteX13" fmla="*/ 8472508 w 9662615"/>
              <a:gd name="connsiteY13" fmla="*/ 1363109 h 1597680"/>
              <a:gd name="connsiteX14" fmla="*/ 8258477 w 9662615"/>
              <a:gd name="connsiteY14" fmla="*/ 1370666 h 1597680"/>
              <a:gd name="connsiteX15" fmla="*/ 8197961 w 9662615"/>
              <a:gd name="connsiteY15" fmla="*/ 1392804 h 1597680"/>
              <a:gd name="connsiteX16" fmla="*/ 8171196 w 9662615"/>
              <a:gd name="connsiteY16" fmla="*/ 1397216 h 1597680"/>
              <a:gd name="connsiteX17" fmla="*/ 8127667 w 9662615"/>
              <a:gd name="connsiteY17" fmla="*/ 1418254 h 1597680"/>
              <a:gd name="connsiteX18" fmla="*/ 7974579 w 9662615"/>
              <a:gd name="connsiteY18" fmla="*/ 1383439 h 1597680"/>
              <a:gd name="connsiteX19" fmla="*/ 7768351 w 9662615"/>
              <a:gd name="connsiteY19" fmla="*/ 1395051 h 1597680"/>
              <a:gd name="connsiteX20" fmla="*/ 7635985 w 9662615"/>
              <a:gd name="connsiteY20" fmla="*/ 1386363 h 1597680"/>
              <a:gd name="connsiteX21" fmla="*/ 7466069 w 9662615"/>
              <a:gd name="connsiteY21" fmla="*/ 1377654 h 1597680"/>
              <a:gd name="connsiteX22" fmla="*/ 7355642 w 9662615"/>
              <a:gd name="connsiteY22" fmla="*/ 1407761 h 1597680"/>
              <a:gd name="connsiteX23" fmla="*/ 7151610 w 9662615"/>
              <a:gd name="connsiteY23" fmla="*/ 1397856 h 1597680"/>
              <a:gd name="connsiteX24" fmla="*/ 7082147 w 9662615"/>
              <a:gd name="connsiteY24" fmla="*/ 1406113 h 1597680"/>
              <a:gd name="connsiteX25" fmla="*/ 7014958 w 9662615"/>
              <a:gd name="connsiteY25" fmla="*/ 1396883 h 1597680"/>
              <a:gd name="connsiteX26" fmla="*/ 6907567 w 9662615"/>
              <a:gd name="connsiteY26" fmla="*/ 1419149 h 1597680"/>
              <a:gd name="connsiteX27" fmla="*/ 6748428 w 9662615"/>
              <a:gd name="connsiteY27" fmla="*/ 1420308 h 1597680"/>
              <a:gd name="connsiteX28" fmla="*/ 6654257 w 9662615"/>
              <a:gd name="connsiteY28" fmla="*/ 1424143 h 1597680"/>
              <a:gd name="connsiteX29" fmla="*/ 6620123 w 9662615"/>
              <a:gd name="connsiteY29" fmla="*/ 1430535 h 1597680"/>
              <a:gd name="connsiteX30" fmla="*/ 6571355 w 9662615"/>
              <a:gd name="connsiteY30" fmla="*/ 1436144 h 1597680"/>
              <a:gd name="connsiteX31" fmla="*/ 6486557 w 9662615"/>
              <a:gd name="connsiteY31" fmla="*/ 1449861 h 1597680"/>
              <a:gd name="connsiteX32" fmla="*/ 6370419 w 9662615"/>
              <a:gd name="connsiteY32" fmla="*/ 1461649 h 1597680"/>
              <a:gd name="connsiteX33" fmla="*/ 6278839 w 9662615"/>
              <a:gd name="connsiteY33" fmla="*/ 1449160 h 1597680"/>
              <a:gd name="connsiteX34" fmla="*/ 6272455 w 9662615"/>
              <a:gd name="connsiteY34" fmla="*/ 1453191 h 1597680"/>
              <a:gd name="connsiteX35" fmla="*/ 6212659 w 9662615"/>
              <a:gd name="connsiteY35" fmla="*/ 1454850 h 1597680"/>
              <a:gd name="connsiteX36" fmla="*/ 6069317 w 9662615"/>
              <a:gd name="connsiteY36" fmla="*/ 1445838 h 1597680"/>
              <a:gd name="connsiteX37" fmla="*/ 5878477 w 9662615"/>
              <a:gd name="connsiteY37" fmla="*/ 1439180 h 1597680"/>
              <a:gd name="connsiteX38" fmla="*/ 5838387 w 9662615"/>
              <a:gd name="connsiteY38" fmla="*/ 1444679 h 1597680"/>
              <a:gd name="connsiteX39" fmla="*/ 5771136 w 9662615"/>
              <a:gd name="connsiteY39" fmla="*/ 1453639 h 1597680"/>
              <a:gd name="connsiteX40" fmla="*/ 5724081 w 9662615"/>
              <a:gd name="connsiteY40" fmla="*/ 1470431 h 1597680"/>
              <a:gd name="connsiteX41" fmla="*/ 5666577 w 9662615"/>
              <a:gd name="connsiteY41" fmla="*/ 1473921 h 1597680"/>
              <a:gd name="connsiteX42" fmla="*/ 5649068 w 9662615"/>
              <a:gd name="connsiteY42" fmla="*/ 1461676 h 1597680"/>
              <a:gd name="connsiteX43" fmla="*/ 5588902 w 9662615"/>
              <a:gd name="connsiteY43" fmla="*/ 1469647 h 1597680"/>
              <a:gd name="connsiteX44" fmla="*/ 5498090 w 9662615"/>
              <a:gd name="connsiteY44" fmla="*/ 1483173 h 1597680"/>
              <a:gd name="connsiteX45" fmla="*/ 5444641 w 9662615"/>
              <a:gd name="connsiteY45" fmla="*/ 1487602 h 1597680"/>
              <a:gd name="connsiteX46" fmla="*/ 5299812 w 9662615"/>
              <a:gd name="connsiteY46" fmla="*/ 1503362 h 1597680"/>
              <a:gd name="connsiteX47" fmla="*/ 5213947 w 9662615"/>
              <a:gd name="connsiteY47" fmla="*/ 1516637 h 1597680"/>
              <a:gd name="connsiteX48" fmla="*/ 5090342 w 9662615"/>
              <a:gd name="connsiteY48" fmla="*/ 1546680 h 1597680"/>
              <a:gd name="connsiteX49" fmla="*/ 5129812 w 9662615"/>
              <a:gd name="connsiteY49" fmla="*/ 1521277 h 1597680"/>
              <a:gd name="connsiteX50" fmla="*/ 5059484 w 9662615"/>
              <a:gd name="connsiteY50" fmla="*/ 1546802 h 1597680"/>
              <a:gd name="connsiteX51" fmla="*/ 5038524 w 9662615"/>
              <a:gd name="connsiteY51" fmla="*/ 1545675 h 1597680"/>
              <a:gd name="connsiteX52" fmla="*/ 5026564 w 9662615"/>
              <a:gd name="connsiteY52" fmla="*/ 1545376 h 1597680"/>
              <a:gd name="connsiteX53" fmla="*/ 4969433 w 9662615"/>
              <a:gd name="connsiteY53" fmla="*/ 1550865 h 1597680"/>
              <a:gd name="connsiteX54" fmla="*/ 4929254 w 9662615"/>
              <a:gd name="connsiteY54" fmla="*/ 1563452 h 1597680"/>
              <a:gd name="connsiteX55" fmla="*/ 4871726 w 9662615"/>
              <a:gd name="connsiteY55" fmla="*/ 1570584 h 1597680"/>
              <a:gd name="connsiteX56" fmla="*/ 4843267 w 9662615"/>
              <a:gd name="connsiteY56" fmla="*/ 1561459 h 1597680"/>
              <a:gd name="connsiteX57" fmla="*/ 4821058 w 9662615"/>
              <a:gd name="connsiteY57" fmla="*/ 1553078 h 1597680"/>
              <a:gd name="connsiteX58" fmla="*/ 4791466 w 9662615"/>
              <a:gd name="connsiteY58" fmla="*/ 1561324 h 1597680"/>
              <a:gd name="connsiteX59" fmla="*/ 4784247 w 9662615"/>
              <a:gd name="connsiteY59" fmla="*/ 1562342 h 1597680"/>
              <a:gd name="connsiteX60" fmla="*/ 4743285 w 9662615"/>
              <a:gd name="connsiteY60" fmla="*/ 1597680 h 1597680"/>
              <a:gd name="connsiteX61" fmla="*/ 4697562 w 9662615"/>
              <a:gd name="connsiteY61" fmla="*/ 1551206 h 1597680"/>
              <a:gd name="connsiteX62" fmla="*/ 4662664 w 9662615"/>
              <a:gd name="connsiteY62" fmla="*/ 1573162 h 1597680"/>
              <a:gd name="connsiteX63" fmla="*/ 4603028 w 9662615"/>
              <a:gd name="connsiteY63" fmla="*/ 1568821 h 1597680"/>
              <a:gd name="connsiteX64" fmla="*/ 4541612 w 9662615"/>
              <a:gd name="connsiteY64" fmla="*/ 1545262 h 1597680"/>
              <a:gd name="connsiteX65" fmla="*/ 4422155 w 9662615"/>
              <a:gd name="connsiteY65" fmla="*/ 1542059 h 1597680"/>
              <a:gd name="connsiteX66" fmla="*/ 4221826 w 9662615"/>
              <a:gd name="connsiteY66" fmla="*/ 1508923 h 1597680"/>
              <a:gd name="connsiteX67" fmla="*/ 4096601 w 9662615"/>
              <a:gd name="connsiteY67" fmla="*/ 1521563 h 1597680"/>
              <a:gd name="connsiteX68" fmla="*/ 3970635 w 9662615"/>
              <a:gd name="connsiteY68" fmla="*/ 1544815 h 1597680"/>
              <a:gd name="connsiteX69" fmla="*/ 3833906 w 9662615"/>
              <a:gd name="connsiteY69" fmla="*/ 1516637 h 1597680"/>
              <a:gd name="connsiteX70" fmla="*/ 3696258 w 9662615"/>
              <a:gd name="connsiteY70" fmla="*/ 1537563 h 1597680"/>
              <a:gd name="connsiteX71" fmla="*/ 3594070 w 9662615"/>
              <a:gd name="connsiteY71" fmla="*/ 1509422 h 1597680"/>
              <a:gd name="connsiteX72" fmla="*/ 3565233 w 9662615"/>
              <a:gd name="connsiteY72" fmla="*/ 1515122 h 1597680"/>
              <a:gd name="connsiteX73" fmla="*/ 3560267 w 9662615"/>
              <a:gd name="connsiteY73" fmla="*/ 1516288 h 1597680"/>
              <a:gd name="connsiteX74" fmla="*/ 3540258 w 9662615"/>
              <a:gd name="connsiteY74" fmla="*/ 1516976 h 1597680"/>
              <a:gd name="connsiteX75" fmla="*/ 3534780 w 9662615"/>
              <a:gd name="connsiteY75" fmla="*/ 1522141 h 1597680"/>
              <a:gd name="connsiteX76" fmla="*/ 3504783 w 9662615"/>
              <a:gd name="connsiteY76" fmla="*/ 1526739 h 1597680"/>
              <a:gd name="connsiteX77" fmla="*/ 3430805 w 9662615"/>
              <a:gd name="connsiteY77" fmla="*/ 1542521 h 1597680"/>
              <a:gd name="connsiteX78" fmla="*/ 3292707 w 9662615"/>
              <a:gd name="connsiteY78" fmla="*/ 1520490 h 1597680"/>
              <a:gd name="connsiteX79" fmla="*/ 3187872 w 9662615"/>
              <a:gd name="connsiteY79" fmla="*/ 1519991 h 1597680"/>
              <a:gd name="connsiteX80" fmla="*/ 3148026 w 9662615"/>
              <a:gd name="connsiteY80" fmla="*/ 1524777 h 1597680"/>
              <a:gd name="connsiteX81" fmla="*/ 3092394 w 9662615"/>
              <a:gd name="connsiteY81" fmla="*/ 1528115 h 1597680"/>
              <a:gd name="connsiteX82" fmla="*/ 2994200 w 9662615"/>
              <a:gd name="connsiteY82" fmla="*/ 1537857 h 1597680"/>
              <a:gd name="connsiteX83" fmla="*/ 2862301 w 9662615"/>
              <a:gd name="connsiteY83" fmla="*/ 1544250 h 1597680"/>
              <a:gd name="connsiteX84" fmla="*/ 2766335 w 9662615"/>
              <a:gd name="connsiteY84" fmla="*/ 1527662 h 1597680"/>
              <a:gd name="connsiteX85" fmla="*/ 2757836 w 9662615"/>
              <a:gd name="connsiteY85" fmla="*/ 1531371 h 1597680"/>
              <a:gd name="connsiteX86" fmla="*/ 2691555 w 9662615"/>
              <a:gd name="connsiteY86" fmla="*/ 1530283 h 1597680"/>
              <a:gd name="connsiteX87" fmla="*/ 2491676 w 9662615"/>
              <a:gd name="connsiteY87" fmla="*/ 1500859 h 1597680"/>
              <a:gd name="connsiteX88" fmla="*/ 2378036 w 9662615"/>
              <a:gd name="connsiteY88" fmla="*/ 1520645 h 1597680"/>
              <a:gd name="connsiteX89" fmla="*/ 2284269 w 9662615"/>
              <a:gd name="connsiteY89" fmla="*/ 1503068 h 1597680"/>
              <a:gd name="connsiteX90" fmla="*/ 2207104 w 9662615"/>
              <a:gd name="connsiteY90" fmla="*/ 1508888 h 1597680"/>
              <a:gd name="connsiteX91" fmla="*/ 2149226 w 9662615"/>
              <a:gd name="connsiteY91" fmla="*/ 1523409 h 1597680"/>
              <a:gd name="connsiteX92" fmla="*/ 2084783 w 9662615"/>
              <a:gd name="connsiteY92" fmla="*/ 1524245 h 1597680"/>
              <a:gd name="connsiteX93" fmla="*/ 2070075 w 9662615"/>
              <a:gd name="connsiteY93" fmla="*/ 1511285 h 1597680"/>
              <a:gd name="connsiteX94" fmla="*/ 2001057 w 9662615"/>
              <a:gd name="connsiteY94" fmla="*/ 1516449 h 1597680"/>
              <a:gd name="connsiteX95" fmla="*/ 1896330 w 9662615"/>
              <a:gd name="connsiteY95" fmla="*/ 1525725 h 1597680"/>
              <a:gd name="connsiteX96" fmla="*/ 1835994 w 9662615"/>
              <a:gd name="connsiteY96" fmla="*/ 1527678 h 1597680"/>
              <a:gd name="connsiteX97" fmla="*/ 1671119 w 9662615"/>
              <a:gd name="connsiteY97" fmla="*/ 1536701 h 1597680"/>
              <a:gd name="connsiteX98" fmla="*/ 1601337 w 9662615"/>
              <a:gd name="connsiteY98" fmla="*/ 1548552 h 1597680"/>
              <a:gd name="connsiteX99" fmla="*/ 1407755 w 9662615"/>
              <a:gd name="connsiteY99" fmla="*/ 1571444 h 1597680"/>
              <a:gd name="connsiteX100" fmla="*/ 1271994 w 9662615"/>
              <a:gd name="connsiteY100" fmla="*/ 1579471 h 1597680"/>
              <a:gd name="connsiteX101" fmla="*/ 1249226 w 9662615"/>
              <a:gd name="connsiteY101" fmla="*/ 1583140 h 1597680"/>
              <a:gd name="connsiteX102" fmla="*/ 1217719 w 9662615"/>
              <a:gd name="connsiteY102" fmla="*/ 1580863 h 1597680"/>
              <a:gd name="connsiteX103" fmla="*/ 1091432 w 9662615"/>
              <a:gd name="connsiteY103" fmla="*/ 1571003 h 1597680"/>
              <a:gd name="connsiteX104" fmla="*/ 992039 w 9662615"/>
              <a:gd name="connsiteY104" fmla="*/ 1556662 h 1597680"/>
              <a:gd name="connsiteX105" fmla="*/ 868264 w 9662615"/>
              <a:gd name="connsiteY105" fmla="*/ 1566392 h 1597680"/>
              <a:gd name="connsiteX106" fmla="*/ 792765 w 9662615"/>
              <a:gd name="connsiteY106" fmla="*/ 1563102 h 1597680"/>
              <a:gd name="connsiteX107" fmla="*/ 669055 w 9662615"/>
              <a:gd name="connsiteY107" fmla="*/ 1543638 h 1597680"/>
              <a:gd name="connsiteX108" fmla="*/ 506152 w 9662615"/>
              <a:gd name="connsiteY108" fmla="*/ 1549124 h 1597680"/>
              <a:gd name="connsiteX109" fmla="*/ 472797 w 9662615"/>
              <a:gd name="connsiteY109" fmla="*/ 1568904 h 1597680"/>
              <a:gd name="connsiteX110" fmla="*/ 427864 w 9662615"/>
              <a:gd name="connsiteY110" fmla="*/ 1580848 h 1597680"/>
              <a:gd name="connsiteX111" fmla="*/ 408381 w 9662615"/>
              <a:gd name="connsiteY111" fmla="*/ 1552940 h 1597680"/>
              <a:gd name="connsiteX112" fmla="*/ 267163 w 9662615"/>
              <a:gd name="connsiteY112" fmla="*/ 1531913 h 1597680"/>
              <a:gd name="connsiteX113" fmla="*/ 196644 w 9662615"/>
              <a:gd name="connsiteY113" fmla="*/ 1524565 h 1597680"/>
              <a:gd name="connsiteX114" fmla="*/ 86819 w 9662615"/>
              <a:gd name="connsiteY114" fmla="*/ 1519517 h 1597680"/>
              <a:gd name="connsiteX115" fmla="*/ 53369 w 9662615"/>
              <a:gd name="connsiteY115" fmla="*/ 1516853 h 1597680"/>
              <a:gd name="connsiteX116" fmla="*/ 2359 w 9662615"/>
              <a:gd name="connsiteY116" fmla="*/ 1515247 h 1597680"/>
              <a:gd name="connsiteX117" fmla="*/ 0 w 9662615"/>
              <a:gd name="connsiteY117" fmla="*/ 1514932 h 1597680"/>
              <a:gd name="connsiteX118" fmla="*/ 0 w 9662615"/>
              <a:gd name="connsiteY118" fmla="*/ 0 h 1597680"/>
              <a:gd name="connsiteX0" fmla="*/ 0 w 9662615"/>
              <a:gd name="connsiteY0" fmla="*/ 0 h 1603753"/>
              <a:gd name="connsiteX1" fmla="*/ 9662615 w 9662615"/>
              <a:gd name="connsiteY1" fmla="*/ 0 h 1603753"/>
              <a:gd name="connsiteX2" fmla="*/ 9662615 w 9662615"/>
              <a:gd name="connsiteY2" fmla="*/ 1280346 h 1603753"/>
              <a:gd name="connsiteX3" fmla="*/ 9658420 w 9662615"/>
              <a:gd name="connsiteY3" fmla="*/ 1280106 h 1603753"/>
              <a:gd name="connsiteX4" fmla="*/ 9469546 w 9662615"/>
              <a:gd name="connsiteY4" fmla="*/ 1289837 h 1603753"/>
              <a:gd name="connsiteX5" fmla="*/ 9385895 w 9662615"/>
              <a:gd name="connsiteY5" fmla="*/ 1269203 h 1603753"/>
              <a:gd name="connsiteX6" fmla="*/ 9144767 w 9662615"/>
              <a:gd name="connsiteY6" fmla="*/ 1264120 h 1603753"/>
              <a:gd name="connsiteX7" fmla="*/ 8837252 w 9662615"/>
              <a:gd name="connsiteY7" fmla="*/ 1350515 h 1603753"/>
              <a:gd name="connsiteX8" fmla="*/ 8705466 w 9662615"/>
              <a:gd name="connsiteY8" fmla="*/ 1342419 h 1603753"/>
              <a:gd name="connsiteX9" fmla="*/ 8652221 w 9662615"/>
              <a:gd name="connsiteY9" fmla="*/ 1326906 h 1603753"/>
              <a:gd name="connsiteX10" fmla="*/ 8632312 w 9662615"/>
              <a:gd name="connsiteY10" fmla="*/ 1326025 h 1603753"/>
              <a:gd name="connsiteX11" fmla="*/ 8591582 w 9662615"/>
              <a:gd name="connsiteY11" fmla="*/ 1341666 h 1603753"/>
              <a:gd name="connsiteX12" fmla="*/ 8537336 w 9662615"/>
              <a:gd name="connsiteY12" fmla="*/ 1341684 h 1603753"/>
              <a:gd name="connsiteX13" fmla="*/ 8472508 w 9662615"/>
              <a:gd name="connsiteY13" fmla="*/ 1363109 h 1603753"/>
              <a:gd name="connsiteX14" fmla="*/ 8258477 w 9662615"/>
              <a:gd name="connsiteY14" fmla="*/ 1370666 h 1603753"/>
              <a:gd name="connsiteX15" fmla="*/ 8197961 w 9662615"/>
              <a:gd name="connsiteY15" fmla="*/ 1392804 h 1603753"/>
              <a:gd name="connsiteX16" fmla="*/ 8171196 w 9662615"/>
              <a:gd name="connsiteY16" fmla="*/ 1397216 h 1603753"/>
              <a:gd name="connsiteX17" fmla="*/ 8127667 w 9662615"/>
              <a:gd name="connsiteY17" fmla="*/ 1418254 h 1603753"/>
              <a:gd name="connsiteX18" fmla="*/ 7974579 w 9662615"/>
              <a:gd name="connsiteY18" fmla="*/ 1383439 h 1603753"/>
              <a:gd name="connsiteX19" fmla="*/ 7768351 w 9662615"/>
              <a:gd name="connsiteY19" fmla="*/ 1395051 h 1603753"/>
              <a:gd name="connsiteX20" fmla="*/ 7635985 w 9662615"/>
              <a:gd name="connsiteY20" fmla="*/ 1386363 h 1603753"/>
              <a:gd name="connsiteX21" fmla="*/ 7466069 w 9662615"/>
              <a:gd name="connsiteY21" fmla="*/ 1377654 h 1603753"/>
              <a:gd name="connsiteX22" fmla="*/ 7355642 w 9662615"/>
              <a:gd name="connsiteY22" fmla="*/ 1407761 h 1603753"/>
              <a:gd name="connsiteX23" fmla="*/ 7151610 w 9662615"/>
              <a:gd name="connsiteY23" fmla="*/ 1397856 h 1603753"/>
              <a:gd name="connsiteX24" fmla="*/ 7082147 w 9662615"/>
              <a:gd name="connsiteY24" fmla="*/ 1406113 h 1603753"/>
              <a:gd name="connsiteX25" fmla="*/ 7014958 w 9662615"/>
              <a:gd name="connsiteY25" fmla="*/ 1396883 h 1603753"/>
              <a:gd name="connsiteX26" fmla="*/ 6907567 w 9662615"/>
              <a:gd name="connsiteY26" fmla="*/ 1419149 h 1603753"/>
              <a:gd name="connsiteX27" fmla="*/ 6748428 w 9662615"/>
              <a:gd name="connsiteY27" fmla="*/ 1420308 h 1603753"/>
              <a:gd name="connsiteX28" fmla="*/ 6654257 w 9662615"/>
              <a:gd name="connsiteY28" fmla="*/ 1424143 h 1603753"/>
              <a:gd name="connsiteX29" fmla="*/ 6620123 w 9662615"/>
              <a:gd name="connsiteY29" fmla="*/ 1430535 h 1603753"/>
              <a:gd name="connsiteX30" fmla="*/ 6571355 w 9662615"/>
              <a:gd name="connsiteY30" fmla="*/ 1436144 h 1603753"/>
              <a:gd name="connsiteX31" fmla="*/ 6486557 w 9662615"/>
              <a:gd name="connsiteY31" fmla="*/ 1449861 h 1603753"/>
              <a:gd name="connsiteX32" fmla="*/ 6370419 w 9662615"/>
              <a:gd name="connsiteY32" fmla="*/ 1461649 h 1603753"/>
              <a:gd name="connsiteX33" fmla="*/ 6278839 w 9662615"/>
              <a:gd name="connsiteY33" fmla="*/ 1449160 h 1603753"/>
              <a:gd name="connsiteX34" fmla="*/ 6272455 w 9662615"/>
              <a:gd name="connsiteY34" fmla="*/ 1453191 h 1603753"/>
              <a:gd name="connsiteX35" fmla="*/ 6212659 w 9662615"/>
              <a:gd name="connsiteY35" fmla="*/ 1454850 h 1603753"/>
              <a:gd name="connsiteX36" fmla="*/ 6069317 w 9662615"/>
              <a:gd name="connsiteY36" fmla="*/ 1445838 h 1603753"/>
              <a:gd name="connsiteX37" fmla="*/ 5878477 w 9662615"/>
              <a:gd name="connsiteY37" fmla="*/ 1439180 h 1603753"/>
              <a:gd name="connsiteX38" fmla="*/ 5838387 w 9662615"/>
              <a:gd name="connsiteY38" fmla="*/ 1444679 h 1603753"/>
              <a:gd name="connsiteX39" fmla="*/ 5771136 w 9662615"/>
              <a:gd name="connsiteY39" fmla="*/ 1453639 h 1603753"/>
              <a:gd name="connsiteX40" fmla="*/ 5724081 w 9662615"/>
              <a:gd name="connsiteY40" fmla="*/ 1470431 h 1603753"/>
              <a:gd name="connsiteX41" fmla="*/ 5666577 w 9662615"/>
              <a:gd name="connsiteY41" fmla="*/ 1473921 h 1603753"/>
              <a:gd name="connsiteX42" fmla="*/ 5649068 w 9662615"/>
              <a:gd name="connsiteY42" fmla="*/ 1461676 h 1603753"/>
              <a:gd name="connsiteX43" fmla="*/ 5588902 w 9662615"/>
              <a:gd name="connsiteY43" fmla="*/ 1469647 h 1603753"/>
              <a:gd name="connsiteX44" fmla="*/ 5498090 w 9662615"/>
              <a:gd name="connsiteY44" fmla="*/ 1483173 h 1603753"/>
              <a:gd name="connsiteX45" fmla="*/ 5444641 w 9662615"/>
              <a:gd name="connsiteY45" fmla="*/ 1487602 h 1603753"/>
              <a:gd name="connsiteX46" fmla="*/ 5299812 w 9662615"/>
              <a:gd name="connsiteY46" fmla="*/ 1503362 h 1603753"/>
              <a:gd name="connsiteX47" fmla="*/ 5213947 w 9662615"/>
              <a:gd name="connsiteY47" fmla="*/ 1516637 h 1603753"/>
              <a:gd name="connsiteX48" fmla="*/ 5090342 w 9662615"/>
              <a:gd name="connsiteY48" fmla="*/ 1546680 h 1603753"/>
              <a:gd name="connsiteX49" fmla="*/ 5129812 w 9662615"/>
              <a:gd name="connsiteY49" fmla="*/ 1521277 h 1603753"/>
              <a:gd name="connsiteX50" fmla="*/ 5059484 w 9662615"/>
              <a:gd name="connsiteY50" fmla="*/ 1546802 h 1603753"/>
              <a:gd name="connsiteX51" fmla="*/ 5038524 w 9662615"/>
              <a:gd name="connsiteY51" fmla="*/ 1545675 h 1603753"/>
              <a:gd name="connsiteX52" fmla="*/ 5026564 w 9662615"/>
              <a:gd name="connsiteY52" fmla="*/ 1545376 h 1603753"/>
              <a:gd name="connsiteX53" fmla="*/ 4969433 w 9662615"/>
              <a:gd name="connsiteY53" fmla="*/ 1550865 h 1603753"/>
              <a:gd name="connsiteX54" fmla="*/ 4929254 w 9662615"/>
              <a:gd name="connsiteY54" fmla="*/ 1563452 h 1603753"/>
              <a:gd name="connsiteX55" fmla="*/ 4871726 w 9662615"/>
              <a:gd name="connsiteY55" fmla="*/ 1570584 h 1603753"/>
              <a:gd name="connsiteX56" fmla="*/ 4843267 w 9662615"/>
              <a:gd name="connsiteY56" fmla="*/ 1561459 h 1603753"/>
              <a:gd name="connsiteX57" fmla="*/ 4821058 w 9662615"/>
              <a:gd name="connsiteY57" fmla="*/ 1553078 h 1603753"/>
              <a:gd name="connsiteX58" fmla="*/ 4791466 w 9662615"/>
              <a:gd name="connsiteY58" fmla="*/ 1561324 h 1603753"/>
              <a:gd name="connsiteX59" fmla="*/ 4784247 w 9662615"/>
              <a:gd name="connsiteY59" fmla="*/ 1562342 h 1603753"/>
              <a:gd name="connsiteX60" fmla="*/ 4743285 w 9662615"/>
              <a:gd name="connsiteY60" fmla="*/ 1597680 h 1603753"/>
              <a:gd name="connsiteX61" fmla="*/ 4697562 w 9662615"/>
              <a:gd name="connsiteY61" fmla="*/ 1551206 h 1603753"/>
              <a:gd name="connsiteX62" fmla="*/ 4662664 w 9662615"/>
              <a:gd name="connsiteY62" fmla="*/ 1573162 h 1603753"/>
              <a:gd name="connsiteX63" fmla="*/ 4603028 w 9662615"/>
              <a:gd name="connsiteY63" fmla="*/ 1568821 h 1603753"/>
              <a:gd name="connsiteX64" fmla="*/ 4541612 w 9662615"/>
              <a:gd name="connsiteY64" fmla="*/ 1545262 h 1603753"/>
              <a:gd name="connsiteX65" fmla="*/ 4422155 w 9662615"/>
              <a:gd name="connsiteY65" fmla="*/ 1542059 h 1603753"/>
              <a:gd name="connsiteX66" fmla="*/ 4221826 w 9662615"/>
              <a:gd name="connsiteY66" fmla="*/ 1508923 h 1603753"/>
              <a:gd name="connsiteX67" fmla="*/ 4096601 w 9662615"/>
              <a:gd name="connsiteY67" fmla="*/ 1521563 h 1603753"/>
              <a:gd name="connsiteX68" fmla="*/ 3970635 w 9662615"/>
              <a:gd name="connsiteY68" fmla="*/ 1544815 h 1603753"/>
              <a:gd name="connsiteX69" fmla="*/ 3833906 w 9662615"/>
              <a:gd name="connsiteY69" fmla="*/ 1516637 h 1603753"/>
              <a:gd name="connsiteX70" fmla="*/ 3696258 w 9662615"/>
              <a:gd name="connsiteY70" fmla="*/ 1537563 h 1603753"/>
              <a:gd name="connsiteX71" fmla="*/ 3594070 w 9662615"/>
              <a:gd name="connsiteY71" fmla="*/ 1509422 h 1603753"/>
              <a:gd name="connsiteX72" fmla="*/ 3565233 w 9662615"/>
              <a:gd name="connsiteY72" fmla="*/ 1515122 h 1603753"/>
              <a:gd name="connsiteX73" fmla="*/ 3560267 w 9662615"/>
              <a:gd name="connsiteY73" fmla="*/ 1516288 h 1603753"/>
              <a:gd name="connsiteX74" fmla="*/ 3540258 w 9662615"/>
              <a:gd name="connsiteY74" fmla="*/ 1516976 h 1603753"/>
              <a:gd name="connsiteX75" fmla="*/ 3534780 w 9662615"/>
              <a:gd name="connsiteY75" fmla="*/ 1522141 h 1603753"/>
              <a:gd name="connsiteX76" fmla="*/ 3504783 w 9662615"/>
              <a:gd name="connsiteY76" fmla="*/ 1526739 h 1603753"/>
              <a:gd name="connsiteX77" fmla="*/ 3430805 w 9662615"/>
              <a:gd name="connsiteY77" fmla="*/ 1542521 h 1603753"/>
              <a:gd name="connsiteX78" fmla="*/ 3292707 w 9662615"/>
              <a:gd name="connsiteY78" fmla="*/ 1520490 h 1603753"/>
              <a:gd name="connsiteX79" fmla="*/ 3187872 w 9662615"/>
              <a:gd name="connsiteY79" fmla="*/ 1519991 h 1603753"/>
              <a:gd name="connsiteX80" fmla="*/ 3148026 w 9662615"/>
              <a:gd name="connsiteY80" fmla="*/ 1524777 h 1603753"/>
              <a:gd name="connsiteX81" fmla="*/ 3092394 w 9662615"/>
              <a:gd name="connsiteY81" fmla="*/ 1528115 h 1603753"/>
              <a:gd name="connsiteX82" fmla="*/ 2994200 w 9662615"/>
              <a:gd name="connsiteY82" fmla="*/ 1537857 h 1603753"/>
              <a:gd name="connsiteX83" fmla="*/ 2862301 w 9662615"/>
              <a:gd name="connsiteY83" fmla="*/ 1544250 h 1603753"/>
              <a:gd name="connsiteX84" fmla="*/ 2766335 w 9662615"/>
              <a:gd name="connsiteY84" fmla="*/ 1527662 h 1603753"/>
              <a:gd name="connsiteX85" fmla="*/ 2757836 w 9662615"/>
              <a:gd name="connsiteY85" fmla="*/ 1531371 h 1603753"/>
              <a:gd name="connsiteX86" fmla="*/ 2691555 w 9662615"/>
              <a:gd name="connsiteY86" fmla="*/ 1530283 h 1603753"/>
              <a:gd name="connsiteX87" fmla="*/ 2491676 w 9662615"/>
              <a:gd name="connsiteY87" fmla="*/ 1500859 h 1603753"/>
              <a:gd name="connsiteX88" fmla="*/ 2378036 w 9662615"/>
              <a:gd name="connsiteY88" fmla="*/ 1520645 h 1603753"/>
              <a:gd name="connsiteX89" fmla="*/ 2284269 w 9662615"/>
              <a:gd name="connsiteY89" fmla="*/ 1503068 h 1603753"/>
              <a:gd name="connsiteX90" fmla="*/ 2207104 w 9662615"/>
              <a:gd name="connsiteY90" fmla="*/ 1508888 h 1603753"/>
              <a:gd name="connsiteX91" fmla="*/ 2149226 w 9662615"/>
              <a:gd name="connsiteY91" fmla="*/ 1523409 h 1603753"/>
              <a:gd name="connsiteX92" fmla="*/ 2084783 w 9662615"/>
              <a:gd name="connsiteY92" fmla="*/ 1524245 h 1603753"/>
              <a:gd name="connsiteX93" fmla="*/ 2070075 w 9662615"/>
              <a:gd name="connsiteY93" fmla="*/ 1511285 h 1603753"/>
              <a:gd name="connsiteX94" fmla="*/ 2001057 w 9662615"/>
              <a:gd name="connsiteY94" fmla="*/ 1516449 h 1603753"/>
              <a:gd name="connsiteX95" fmla="*/ 1896330 w 9662615"/>
              <a:gd name="connsiteY95" fmla="*/ 1525725 h 1603753"/>
              <a:gd name="connsiteX96" fmla="*/ 1835994 w 9662615"/>
              <a:gd name="connsiteY96" fmla="*/ 1527678 h 1603753"/>
              <a:gd name="connsiteX97" fmla="*/ 1671119 w 9662615"/>
              <a:gd name="connsiteY97" fmla="*/ 1536701 h 1603753"/>
              <a:gd name="connsiteX98" fmla="*/ 1601337 w 9662615"/>
              <a:gd name="connsiteY98" fmla="*/ 1548552 h 1603753"/>
              <a:gd name="connsiteX99" fmla="*/ 1407755 w 9662615"/>
              <a:gd name="connsiteY99" fmla="*/ 1571444 h 1603753"/>
              <a:gd name="connsiteX100" fmla="*/ 1271994 w 9662615"/>
              <a:gd name="connsiteY100" fmla="*/ 1579471 h 1603753"/>
              <a:gd name="connsiteX101" fmla="*/ 1249226 w 9662615"/>
              <a:gd name="connsiteY101" fmla="*/ 1583140 h 1603753"/>
              <a:gd name="connsiteX102" fmla="*/ 1217719 w 9662615"/>
              <a:gd name="connsiteY102" fmla="*/ 1580863 h 1603753"/>
              <a:gd name="connsiteX103" fmla="*/ 1091432 w 9662615"/>
              <a:gd name="connsiteY103" fmla="*/ 1571003 h 1603753"/>
              <a:gd name="connsiteX104" fmla="*/ 992039 w 9662615"/>
              <a:gd name="connsiteY104" fmla="*/ 1556662 h 1603753"/>
              <a:gd name="connsiteX105" fmla="*/ 868264 w 9662615"/>
              <a:gd name="connsiteY105" fmla="*/ 1566392 h 1603753"/>
              <a:gd name="connsiteX106" fmla="*/ 792765 w 9662615"/>
              <a:gd name="connsiteY106" fmla="*/ 1563102 h 1603753"/>
              <a:gd name="connsiteX107" fmla="*/ 669055 w 9662615"/>
              <a:gd name="connsiteY107" fmla="*/ 1543638 h 1603753"/>
              <a:gd name="connsiteX108" fmla="*/ 506152 w 9662615"/>
              <a:gd name="connsiteY108" fmla="*/ 1549124 h 1603753"/>
              <a:gd name="connsiteX109" fmla="*/ 472797 w 9662615"/>
              <a:gd name="connsiteY109" fmla="*/ 1568904 h 1603753"/>
              <a:gd name="connsiteX110" fmla="*/ 427864 w 9662615"/>
              <a:gd name="connsiteY110" fmla="*/ 1580848 h 1603753"/>
              <a:gd name="connsiteX111" fmla="*/ 408381 w 9662615"/>
              <a:gd name="connsiteY111" fmla="*/ 1552940 h 1603753"/>
              <a:gd name="connsiteX112" fmla="*/ 267163 w 9662615"/>
              <a:gd name="connsiteY112" fmla="*/ 1531913 h 1603753"/>
              <a:gd name="connsiteX113" fmla="*/ 196644 w 9662615"/>
              <a:gd name="connsiteY113" fmla="*/ 1524565 h 1603753"/>
              <a:gd name="connsiteX114" fmla="*/ 86819 w 9662615"/>
              <a:gd name="connsiteY114" fmla="*/ 1519517 h 1603753"/>
              <a:gd name="connsiteX115" fmla="*/ 53369 w 9662615"/>
              <a:gd name="connsiteY115" fmla="*/ 1516853 h 1603753"/>
              <a:gd name="connsiteX116" fmla="*/ 2359 w 9662615"/>
              <a:gd name="connsiteY116" fmla="*/ 1515247 h 1603753"/>
              <a:gd name="connsiteX117" fmla="*/ 0 w 9662615"/>
              <a:gd name="connsiteY117" fmla="*/ 1514932 h 1603753"/>
              <a:gd name="connsiteX118" fmla="*/ 0 w 9662615"/>
              <a:gd name="connsiteY118" fmla="*/ 0 h 1603753"/>
              <a:gd name="connsiteX0" fmla="*/ 0 w 9662615"/>
              <a:gd name="connsiteY0" fmla="*/ 0 h 1603753"/>
              <a:gd name="connsiteX1" fmla="*/ 9662615 w 9662615"/>
              <a:gd name="connsiteY1" fmla="*/ 0 h 1603753"/>
              <a:gd name="connsiteX2" fmla="*/ 9662615 w 9662615"/>
              <a:gd name="connsiteY2" fmla="*/ 1280346 h 1603753"/>
              <a:gd name="connsiteX3" fmla="*/ 9658420 w 9662615"/>
              <a:gd name="connsiteY3" fmla="*/ 1280106 h 1603753"/>
              <a:gd name="connsiteX4" fmla="*/ 9469546 w 9662615"/>
              <a:gd name="connsiteY4" fmla="*/ 1289837 h 1603753"/>
              <a:gd name="connsiteX5" fmla="*/ 9385895 w 9662615"/>
              <a:gd name="connsiteY5" fmla="*/ 1269203 h 1603753"/>
              <a:gd name="connsiteX6" fmla="*/ 9144767 w 9662615"/>
              <a:gd name="connsiteY6" fmla="*/ 1264120 h 1603753"/>
              <a:gd name="connsiteX7" fmla="*/ 8837252 w 9662615"/>
              <a:gd name="connsiteY7" fmla="*/ 1350515 h 1603753"/>
              <a:gd name="connsiteX8" fmla="*/ 8705466 w 9662615"/>
              <a:gd name="connsiteY8" fmla="*/ 1342419 h 1603753"/>
              <a:gd name="connsiteX9" fmla="*/ 8652221 w 9662615"/>
              <a:gd name="connsiteY9" fmla="*/ 1326906 h 1603753"/>
              <a:gd name="connsiteX10" fmla="*/ 8632312 w 9662615"/>
              <a:gd name="connsiteY10" fmla="*/ 1326025 h 1603753"/>
              <a:gd name="connsiteX11" fmla="*/ 8591582 w 9662615"/>
              <a:gd name="connsiteY11" fmla="*/ 1341666 h 1603753"/>
              <a:gd name="connsiteX12" fmla="*/ 8537336 w 9662615"/>
              <a:gd name="connsiteY12" fmla="*/ 1341684 h 1603753"/>
              <a:gd name="connsiteX13" fmla="*/ 8472508 w 9662615"/>
              <a:gd name="connsiteY13" fmla="*/ 1363109 h 1603753"/>
              <a:gd name="connsiteX14" fmla="*/ 8258477 w 9662615"/>
              <a:gd name="connsiteY14" fmla="*/ 1370666 h 1603753"/>
              <a:gd name="connsiteX15" fmla="*/ 8197961 w 9662615"/>
              <a:gd name="connsiteY15" fmla="*/ 1392804 h 1603753"/>
              <a:gd name="connsiteX16" fmla="*/ 8171196 w 9662615"/>
              <a:gd name="connsiteY16" fmla="*/ 1397216 h 1603753"/>
              <a:gd name="connsiteX17" fmla="*/ 8127667 w 9662615"/>
              <a:gd name="connsiteY17" fmla="*/ 1418254 h 1603753"/>
              <a:gd name="connsiteX18" fmla="*/ 7974579 w 9662615"/>
              <a:gd name="connsiteY18" fmla="*/ 1383439 h 1603753"/>
              <a:gd name="connsiteX19" fmla="*/ 7768351 w 9662615"/>
              <a:gd name="connsiteY19" fmla="*/ 1395051 h 1603753"/>
              <a:gd name="connsiteX20" fmla="*/ 7635985 w 9662615"/>
              <a:gd name="connsiteY20" fmla="*/ 1386363 h 1603753"/>
              <a:gd name="connsiteX21" fmla="*/ 7466069 w 9662615"/>
              <a:gd name="connsiteY21" fmla="*/ 1377654 h 1603753"/>
              <a:gd name="connsiteX22" fmla="*/ 7355642 w 9662615"/>
              <a:gd name="connsiteY22" fmla="*/ 1407761 h 1603753"/>
              <a:gd name="connsiteX23" fmla="*/ 7151610 w 9662615"/>
              <a:gd name="connsiteY23" fmla="*/ 1397856 h 1603753"/>
              <a:gd name="connsiteX24" fmla="*/ 7082147 w 9662615"/>
              <a:gd name="connsiteY24" fmla="*/ 1406113 h 1603753"/>
              <a:gd name="connsiteX25" fmla="*/ 7014958 w 9662615"/>
              <a:gd name="connsiteY25" fmla="*/ 1396883 h 1603753"/>
              <a:gd name="connsiteX26" fmla="*/ 6907567 w 9662615"/>
              <a:gd name="connsiteY26" fmla="*/ 1419149 h 1603753"/>
              <a:gd name="connsiteX27" fmla="*/ 6748428 w 9662615"/>
              <a:gd name="connsiteY27" fmla="*/ 1420308 h 1603753"/>
              <a:gd name="connsiteX28" fmla="*/ 6654257 w 9662615"/>
              <a:gd name="connsiteY28" fmla="*/ 1424143 h 1603753"/>
              <a:gd name="connsiteX29" fmla="*/ 6620123 w 9662615"/>
              <a:gd name="connsiteY29" fmla="*/ 1430535 h 1603753"/>
              <a:gd name="connsiteX30" fmla="*/ 6571355 w 9662615"/>
              <a:gd name="connsiteY30" fmla="*/ 1436144 h 1603753"/>
              <a:gd name="connsiteX31" fmla="*/ 6486557 w 9662615"/>
              <a:gd name="connsiteY31" fmla="*/ 1449861 h 1603753"/>
              <a:gd name="connsiteX32" fmla="*/ 6370419 w 9662615"/>
              <a:gd name="connsiteY32" fmla="*/ 1461649 h 1603753"/>
              <a:gd name="connsiteX33" fmla="*/ 6278839 w 9662615"/>
              <a:gd name="connsiteY33" fmla="*/ 1449160 h 1603753"/>
              <a:gd name="connsiteX34" fmla="*/ 6272455 w 9662615"/>
              <a:gd name="connsiteY34" fmla="*/ 1453191 h 1603753"/>
              <a:gd name="connsiteX35" fmla="*/ 6212659 w 9662615"/>
              <a:gd name="connsiteY35" fmla="*/ 1454850 h 1603753"/>
              <a:gd name="connsiteX36" fmla="*/ 6069317 w 9662615"/>
              <a:gd name="connsiteY36" fmla="*/ 1445838 h 1603753"/>
              <a:gd name="connsiteX37" fmla="*/ 5878477 w 9662615"/>
              <a:gd name="connsiteY37" fmla="*/ 1439180 h 1603753"/>
              <a:gd name="connsiteX38" fmla="*/ 5838387 w 9662615"/>
              <a:gd name="connsiteY38" fmla="*/ 1444679 h 1603753"/>
              <a:gd name="connsiteX39" fmla="*/ 5771136 w 9662615"/>
              <a:gd name="connsiteY39" fmla="*/ 1453639 h 1603753"/>
              <a:gd name="connsiteX40" fmla="*/ 5724081 w 9662615"/>
              <a:gd name="connsiteY40" fmla="*/ 1470431 h 1603753"/>
              <a:gd name="connsiteX41" fmla="*/ 5666577 w 9662615"/>
              <a:gd name="connsiteY41" fmla="*/ 1473921 h 1603753"/>
              <a:gd name="connsiteX42" fmla="*/ 5649068 w 9662615"/>
              <a:gd name="connsiteY42" fmla="*/ 1461676 h 1603753"/>
              <a:gd name="connsiteX43" fmla="*/ 5588902 w 9662615"/>
              <a:gd name="connsiteY43" fmla="*/ 1469647 h 1603753"/>
              <a:gd name="connsiteX44" fmla="*/ 5498090 w 9662615"/>
              <a:gd name="connsiteY44" fmla="*/ 1483173 h 1603753"/>
              <a:gd name="connsiteX45" fmla="*/ 5444641 w 9662615"/>
              <a:gd name="connsiteY45" fmla="*/ 1487602 h 1603753"/>
              <a:gd name="connsiteX46" fmla="*/ 5299812 w 9662615"/>
              <a:gd name="connsiteY46" fmla="*/ 1503362 h 1603753"/>
              <a:gd name="connsiteX47" fmla="*/ 5213947 w 9662615"/>
              <a:gd name="connsiteY47" fmla="*/ 1516637 h 1603753"/>
              <a:gd name="connsiteX48" fmla="*/ 5090342 w 9662615"/>
              <a:gd name="connsiteY48" fmla="*/ 1546680 h 1603753"/>
              <a:gd name="connsiteX49" fmla="*/ 5129812 w 9662615"/>
              <a:gd name="connsiteY49" fmla="*/ 1521277 h 1603753"/>
              <a:gd name="connsiteX50" fmla="*/ 5059484 w 9662615"/>
              <a:gd name="connsiteY50" fmla="*/ 1546802 h 1603753"/>
              <a:gd name="connsiteX51" fmla="*/ 5038524 w 9662615"/>
              <a:gd name="connsiteY51" fmla="*/ 1545675 h 1603753"/>
              <a:gd name="connsiteX52" fmla="*/ 5026564 w 9662615"/>
              <a:gd name="connsiteY52" fmla="*/ 1545376 h 1603753"/>
              <a:gd name="connsiteX53" fmla="*/ 4969433 w 9662615"/>
              <a:gd name="connsiteY53" fmla="*/ 1550865 h 1603753"/>
              <a:gd name="connsiteX54" fmla="*/ 4929254 w 9662615"/>
              <a:gd name="connsiteY54" fmla="*/ 1563452 h 1603753"/>
              <a:gd name="connsiteX55" fmla="*/ 4871726 w 9662615"/>
              <a:gd name="connsiteY55" fmla="*/ 1570584 h 1603753"/>
              <a:gd name="connsiteX56" fmla="*/ 4843267 w 9662615"/>
              <a:gd name="connsiteY56" fmla="*/ 1561459 h 1603753"/>
              <a:gd name="connsiteX57" fmla="*/ 4821058 w 9662615"/>
              <a:gd name="connsiteY57" fmla="*/ 1553078 h 1603753"/>
              <a:gd name="connsiteX58" fmla="*/ 4791466 w 9662615"/>
              <a:gd name="connsiteY58" fmla="*/ 1561324 h 1603753"/>
              <a:gd name="connsiteX59" fmla="*/ 4784247 w 9662615"/>
              <a:gd name="connsiteY59" fmla="*/ 1562342 h 1603753"/>
              <a:gd name="connsiteX60" fmla="*/ 4743285 w 9662615"/>
              <a:gd name="connsiteY60" fmla="*/ 1597680 h 1603753"/>
              <a:gd name="connsiteX61" fmla="*/ 4697562 w 9662615"/>
              <a:gd name="connsiteY61" fmla="*/ 1551206 h 1603753"/>
              <a:gd name="connsiteX62" fmla="*/ 4662664 w 9662615"/>
              <a:gd name="connsiteY62" fmla="*/ 1573162 h 1603753"/>
              <a:gd name="connsiteX63" fmla="*/ 4603028 w 9662615"/>
              <a:gd name="connsiteY63" fmla="*/ 1568821 h 1603753"/>
              <a:gd name="connsiteX64" fmla="*/ 4541612 w 9662615"/>
              <a:gd name="connsiteY64" fmla="*/ 1545262 h 1603753"/>
              <a:gd name="connsiteX65" fmla="*/ 4422155 w 9662615"/>
              <a:gd name="connsiteY65" fmla="*/ 1542059 h 1603753"/>
              <a:gd name="connsiteX66" fmla="*/ 4221826 w 9662615"/>
              <a:gd name="connsiteY66" fmla="*/ 1508923 h 1603753"/>
              <a:gd name="connsiteX67" fmla="*/ 4096601 w 9662615"/>
              <a:gd name="connsiteY67" fmla="*/ 1521563 h 1603753"/>
              <a:gd name="connsiteX68" fmla="*/ 3970635 w 9662615"/>
              <a:gd name="connsiteY68" fmla="*/ 1544815 h 1603753"/>
              <a:gd name="connsiteX69" fmla="*/ 3833906 w 9662615"/>
              <a:gd name="connsiteY69" fmla="*/ 1516637 h 1603753"/>
              <a:gd name="connsiteX70" fmla="*/ 3696258 w 9662615"/>
              <a:gd name="connsiteY70" fmla="*/ 1537563 h 1603753"/>
              <a:gd name="connsiteX71" fmla="*/ 3594070 w 9662615"/>
              <a:gd name="connsiteY71" fmla="*/ 1509422 h 1603753"/>
              <a:gd name="connsiteX72" fmla="*/ 3565233 w 9662615"/>
              <a:gd name="connsiteY72" fmla="*/ 1515122 h 1603753"/>
              <a:gd name="connsiteX73" fmla="*/ 3560267 w 9662615"/>
              <a:gd name="connsiteY73" fmla="*/ 1516288 h 1603753"/>
              <a:gd name="connsiteX74" fmla="*/ 3540258 w 9662615"/>
              <a:gd name="connsiteY74" fmla="*/ 1516976 h 1603753"/>
              <a:gd name="connsiteX75" fmla="*/ 3534780 w 9662615"/>
              <a:gd name="connsiteY75" fmla="*/ 1522141 h 1603753"/>
              <a:gd name="connsiteX76" fmla="*/ 3504783 w 9662615"/>
              <a:gd name="connsiteY76" fmla="*/ 1526739 h 1603753"/>
              <a:gd name="connsiteX77" fmla="*/ 3430805 w 9662615"/>
              <a:gd name="connsiteY77" fmla="*/ 1542521 h 1603753"/>
              <a:gd name="connsiteX78" fmla="*/ 3292707 w 9662615"/>
              <a:gd name="connsiteY78" fmla="*/ 1520490 h 1603753"/>
              <a:gd name="connsiteX79" fmla="*/ 3187872 w 9662615"/>
              <a:gd name="connsiteY79" fmla="*/ 1519991 h 1603753"/>
              <a:gd name="connsiteX80" fmla="*/ 3148026 w 9662615"/>
              <a:gd name="connsiteY80" fmla="*/ 1524777 h 1603753"/>
              <a:gd name="connsiteX81" fmla="*/ 3092394 w 9662615"/>
              <a:gd name="connsiteY81" fmla="*/ 1528115 h 1603753"/>
              <a:gd name="connsiteX82" fmla="*/ 2994200 w 9662615"/>
              <a:gd name="connsiteY82" fmla="*/ 1537857 h 1603753"/>
              <a:gd name="connsiteX83" fmla="*/ 2862301 w 9662615"/>
              <a:gd name="connsiteY83" fmla="*/ 1544250 h 1603753"/>
              <a:gd name="connsiteX84" fmla="*/ 2766335 w 9662615"/>
              <a:gd name="connsiteY84" fmla="*/ 1527662 h 1603753"/>
              <a:gd name="connsiteX85" fmla="*/ 2757836 w 9662615"/>
              <a:gd name="connsiteY85" fmla="*/ 1531371 h 1603753"/>
              <a:gd name="connsiteX86" fmla="*/ 2691555 w 9662615"/>
              <a:gd name="connsiteY86" fmla="*/ 1530283 h 1603753"/>
              <a:gd name="connsiteX87" fmla="*/ 2491676 w 9662615"/>
              <a:gd name="connsiteY87" fmla="*/ 1500859 h 1603753"/>
              <a:gd name="connsiteX88" fmla="*/ 2378036 w 9662615"/>
              <a:gd name="connsiteY88" fmla="*/ 1520645 h 1603753"/>
              <a:gd name="connsiteX89" fmla="*/ 2284269 w 9662615"/>
              <a:gd name="connsiteY89" fmla="*/ 1503068 h 1603753"/>
              <a:gd name="connsiteX90" fmla="*/ 2207104 w 9662615"/>
              <a:gd name="connsiteY90" fmla="*/ 1508888 h 1603753"/>
              <a:gd name="connsiteX91" fmla="*/ 2149226 w 9662615"/>
              <a:gd name="connsiteY91" fmla="*/ 1523409 h 1603753"/>
              <a:gd name="connsiteX92" fmla="*/ 2084783 w 9662615"/>
              <a:gd name="connsiteY92" fmla="*/ 1524245 h 1603753"/>
              <a:gd name="connsiteX93" fmla="*/ 2070075 w 9662615"/>
              <a:gd name="connsiteY93" fmla="*/ 1511285 h 1603753"/>
              <a:gd name="connsiteX94" fmla="*/ 2001057 w 9662615"/>
              <a:gd name="connsiteY94" fmla="*/ 1516449 h 1603753"/>
              <a:gd name="connsiteX95" fmla="*/ 1896330 w 9662615"/>
              <a:gd name="connsiteY95" fmla="*/ 1525725 h 1603753"/>
              <a:gd name="connsiteX96" fmla="*/ 1835994 w 9662615"/>
              <a:gd name="connsiteY96" fmla="*/ 1527678 h 1603753"/>
              <a:gd name="connsiteX97" fmla="*/ 1671119 w 9662615"/>
              <a:gd name="connsiteY97" fmla="*/ 1536701 h 1603753"/>
              <a:gd name="connsiteX98" fmla="*/ 1601337 w 9662615"/>
              <a:gd name="connsiteY98" fmla="*/ 1548552 h 1603753"/>
              <a:gd name="connsiteX99" fmla="*/ 1407755 w 9662615"/>
              <a:gd name="connsiteY99" fmla="*/ 1571444 h 1603753"/>
              <a:gd name="connsiteX100" fmla="*/ 1271994 w 9662615"/>
              <a:gd name="connsiteY100" fmla="*/ 1579471 h 1603753"/>
              <a:gd name="connsiteX101" fmla="*/ 1249226 w 9662615"/>
              <a:gd name="connsiteY101" fmla="*/ 1583140 h 1603753"/>
              <a:gd name="connsiteX102" fmla="*/ 1217719 w 9662615"/>
              <a:gd name="connsiteY102" fmla="*/ 1580863 h 1603753"/>
              <a:gd name="connsiteX103" fmla="*/ 1091432 w 9662615"/>
              <a:gd name="connsiteY103" fmla="*/ 1571003 h 1603753"/>
              <a:gd name="connsiteX104" fmla="*/ 992039 w 9662615"/>
              <a:gd name="connsiteY104" fmla="*/ 1556662 h 1603753"/>
              <a:gd name="connsiteX105" fmla="*/ 868264 w 9662615"/>
              <a:gd name="connsiteY105" fmla="*/ 1566392 h 1603753"/>
              <a:gd name="connsiteX106" fmla="*/ 792765 w 9662615"/>
              <a:gd name="connsiteY106" fmla="*/ 1563102 h 1603753"/>
              <a:gd name="connsiteX107" fmla="*/ 669055 w 9662615"/>
              <a:gd name="connsiteY107" fmla="*/ 1543638 h 1603753"/>
              <a:gd name="connsiteX108" fmla="*/ 506152 w 9662615"/>
              <a:gd name="connsiteY108" fmla="*/ 1549124 h 1603753"/>
              <a:gd name="connsiteX109" fmla="*/ 472797 w 9662615"/>
              <a:gd name="connsiteY109" fmla="*/ 1568904 h 1603753"/>
              <a:gd name="connsiteX110" fmla="*/ 427864 w 9662615"/>
              <a:gd name="connsiteY110" fmla="*/ 1580848 h 1603753"/>
              <a:gd name="connsiteX111" fmla="*/ 408381 w 9662615"/>
              <a:gd name="connsiteY111" fmla="*/ 1552940 h 1603753"/>
              <a:gd name="connsiteX112" fmla="*/ 267163 w 9662615"/>
              <a:gd name="connsiteY112" fmla="*/ 1531913 h 1603753"/>
              <a:gd name="connsiteX113" fmla="*/ 196644 w 9662615"/>
              <a:gd name="connsiteY113" fmla="*/ 1524565 h 1603753"/>
              <a:gd name="connsiteX114" fmla="*/ 86819 w 9662615"/>
              <a:gd name="connsiteY114" fmla="*/ 1519517 h 1603753"/>
              <a:gd name="connsiteX115" fmla="*/ 53369 w 9662615"/>
              <a:gd name="connsiteY115" fmla="*/ 1516853 h 1603753"/>
              <a:gd name="connsiteX116" fmla="*/ 2359 w 9662615"/>
              <a:gd name="connsiteY116" fmla="*/ 1515247 h 1603753"/>
              <a:gd name="connsiteX117" fmla="*/ 0 w 9662615"/>
              <a:gd name="connsiteY117" fmla="*/ 1514932 h 1603753"/>
              <a:gd name="connsiteX118" fmla="*/ 0 w 9662615"/>
              <a:gd name="connsiteY118" fmla="*/ 0 h 1603753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62664 w 9662615"/>
              <a:gd name="connsiteY62" fmla="*/ 1573162 h 1583140"/>
              <a:gd name="connsiteX63" fmla="*/ 4603028 w 9662615"/>
              <a:gd name="connsiteY63" fmla="*/ 1568821 h 1583140"/>
              <a:gd name="connsiteX64" fmla="*/ 4541612 w 9662615"/>
              <a:gd name="connsiteY64" fmla="*/ 1545262 h 1583140"/>
              <a:gd name="connsiteX65" fmla="*/ 4422155 w 9662615"/>
              <a:gd name="connsiteY65" fmla="*/ 1542059 h 1583140"/>
              <a:gd name="connsiteX66" fmla="*/ 4221826 w 9662615"/>
              <a:gd name="connsiteY66" fmla="*/ 1508923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62664 w 9662615"/>
              <a:gd name="connsiteY62" fmla="*/ 1573162 h 1583140"/>
              <a:gd name="connsiteX63" fmla="*/ 4603028 w 9662615"/>
              <a:gd name="connsiteY63" fmla="*/ 1568821 h 1583140"/>
              <a:gd name="connsiteX64" fmla="*/ 4541612 w 9662615"/>
              <a:gd name="connsiteY64" fmla="*/ 1545262 h 1583140"/>
              <a:gd name="connsiteX65" fmla="*/ 4382398 w 9662615"/>
              <a:gd name="connsiteY65" fmla="*/ 1534108 h 1583140"/>
              <a:gd name="connsiteX66" fmla="*/ 4221826 w 9662615"/>
              <a:gd name="connsiteY66" fmla="*/ 1508923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62664 w 9662615"/>
              <a:gd name="connsiteY62" fmla="*/ 1573162 h 1583140"/>
              <a:gd name="connsiteX63" fmla="*/ 4603028 w 9662615"/>
              <a:gd name="connsiteY63" fmla="*/ 1568821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8923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62664 w 9662615"/>
              <a:gd name="connsiteY62" fmla="*/ 1573162 h 1583140"/>
              <a:gd name="connsiteX63" fmla="*/ 4603028 w 9662615"/>
              <a:gd name="connsiteY63" fmla="*/ 1568821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8923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62664 w 9662615"/>
              <a:gd name="connsiteY62" fmla="*/ 1573162 h 1583140"/>
              <a:gd name="connsiteX63" fmla="*/ 4595077 w 9662615"/>
              <a:gd name="connsiteY63" fmla="*/ 1552918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8923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62664 w 9662615"/>
              <a:gd name="connsiteY62" fmla="*/ 1573162 h 1583140"/>
              <a:gd name="connsiteX63" fmla="*/ 4595077 w 9662615"/>
              <a:gd name="connsiteY63" fmla="*/ 1552918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8923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62664 w 9662615"/>
              <a:gd name="connsiteY62" fmla="*/ 1573162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8923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8923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3970635 w 9662615"/>
              <a:gd name="connsiteY68" fmla="*/ 1544815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3966659 w 9662615"/>
              <a:gd name="connsiteY68" fmla="*/ 1528913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96499"/>
              <a:gd name="connsiteX1" fmla="*/ 9662615 w 9662615"/>
              <a:gd name="connsiteY1" fmla="*/ 0 h 1596499"/>
              <a:gd name="connsiteX2" fmla="*/ 9662615 w 9662615"/>
              <a:gd name="connsiteY2" fmla="*/ 1280346 h 1596499"/>
              <a:gd name="connsiteX3" fmla="*/ 9658420 w 9662615"/>
              <a:gd name="connsiteY3" fmla="*/ 1280106 h 1596499"/>
              <a:gd name="connsiteX4" fmla="*/ 9469546 w 9662615"/>
              <a:gd name="connsiteY4" fmla="*/ 1289837 h 1596499"/>
              <a:gd name="connsiteX5" fmla="*/ 9385895 w 9662615"/>
              <a:gd name="connsiteY5" fmla="*/ 1269203 h 1596499"/>
              <a:gd name="connsiteX6" fmla="*/ 9144767 w 9662615"/>
              <a:gd name="connsiteY6" fmla="*/ 1264120 h 1596499"/>
              <a:gd name="connsiteX7" fmla="*/ 8837252 w 9662615"/>
              <a:gd name="connsiteY7" fmla="*/ 1350515 h 1596499"/>
              <a:gd name="connsiteX8" fmla="*/ 8705466 w 9662615"/>
              <a:gd name="connsiteY8" fmla="*/ 1342419 h 1596499"/>
              <a:gd name="connsiteX9" fmla="*/ 8652221 w 9662615"/>
              <a:gd name="connsiteY9" fmla="*/ 1326906 h 1596499"/>
              <a:gd name="connsiteX10" fmla="*/ 8632312 w 9662615"/>
              <a:gd name="connsiteY10" fmla="*/ 1326025 h 1596499"/>
              <a:gd name="connsiteX11" fmla="*/ 8591582 w 9662615"/>
              <a:gd name="connsiteY11" fmla="*/ 1341666 h 1596499"/>
              <a:gd name="connsiteX12" fmla="*/ 8537336 w 9662615"/>
              <a:gd name="connsiteY12" fmla="*/ 1341684 h 1596499"/>
              <a:gd name="connsiteX13" fmla="*/ 8472508 w 9662615"/>
              <a:gd name="connsiteY13" fmla="*/ 1363109 h 1596499"/>
              <a:gd name="connsiteX14" fmla="*/ 8258477 w 9662615"/>
              <a:gd name="connsiteY14" fmla="*/ 1370666 h 1596499"/>
              <a:gd name="connsiteX15" fmla="*/ 8197961 w 9662615"/>
              <a:gd name="connsiteY15" fmla="*/ 1392804 h 1596499"/>
              <a:gd name="connsiteX16" fmla="*/ 8171196 w 9662615"/>
              <a:gd name="connsiteY16" fmla="*/ 1397216 h 1596499"/>
              <a:gd name="connsiteX17" fmla="*/ 8127667 w 9662615"/>
              <a:gd name="connsiteY17" fmla="*/ 1418254 h 1596499"/>
              <a:gd name="connsiteX18" fmla="*/ 7974579 w 9662615"/>
              <a:gd name="connsiteY18" fmla="*/ 1383439 h 1596499"/>
              <a:gd name="connsiteX19" fmla="*/ 7768351 w 9662615"/>
              <a:gd name="connsiteY19" fmla="*/ 1395051 h 1596499"/>
              <a:gd name="connsiteX20" fmla="*/ 7635985 w 9662615"/>
              <a:gd name="connsiteY20" fmla="*/ 1386363 h 1596499"/>
              <a:gd name="connsiteX21" fmla="*/ 7466069 w 9662615"/>
              <a:gd name="connsiteY21" fmla="*/ 1377654 h 1596499"/>
              <a:gd name="connsiteX22" fmla="*/ 7355642 w 9662615"/>
              <a:gd name="connsiteY22" fmla="*/ 1407761 h 1596499"/>
              <a:gd name="connsiteX23" fmla="*/ 7151610 w 9662615"/>
              <a:gd name="connsiteY23" fmla="*/ 1397856 h 1596499"/>
              <a:gd name="connsiteX24" fmla="*/ 7082147 w 9662615"/>
              <a:gd name="connsiteY24" fmla="*/ 1406113 h 1596499"/>
              <a:gd name="connsiteX25" fmla="*/ 7014958 w 9662615"/>
              <a:gd name="connsiteY25" fmla="*/ 1396883 h 1596499"/>
              <a:gd name="connsiteX26" fmla="*/ 6907567 w 9662615"/>
              <a:gd name="connsiteY26" fmla="*/ 1419149 h 1596499"/>
              <a:gd name="connsiteX27" fmla="*/ 6748428 w 9662615"/>
              <a:gd name="connsiteY27" fmla="*/ 1420308 h 1596499"/>
              <a:gd name="connsiteX28" fmla="*/ 6654257 w 9662615"/>
              <a:gd name="connsiteY28" fmla="*/ 1424143 h 1596499"/>
              <a:gd name="connsiteX29" fmla="*/ 6620123 w 9662615"/>
              <a:gd name="connsiteY29" fmla="*/ 1430535 h 1596499"/>
              <a:gd name="connsiteX30" fmla="*/ 6571355 w 9662615"/>
              <a:gd name="connsiteY30" fmla="*/ 1436144 h 1596499"/>
              <a:gd name="connsiteX31" fmla="*/ 6486557 w 9662615"/>
              <a:gd name="connsiteY31" fmla="*/ 1449861 h 1596499"/>
              <a:gd name="connsiteX32" fmla="*/ 6370419 w 9662615"/>
              <a:gd name="connsiteY32" fmla="*/ 1461649 h 1596499"/>
              <a:gd name="connsiteX33" fmla="*/ 6278839 w 9662615"/>
              <a:gd name="connsiteY33" fmla="*/ 1449160 h 1596499"/>
              <a:gd name="connsiteX34" fmla="*/ 6272455 w 9662615"/>
              <a:gd name="connsiteY34" fmla="*/ 1453191 h 1596499"/>
              <a:gd name="connsiteX35" fmla="*/ 6212659 w 9662615"/>
              <a:gd name="connsiteY35" fmla="*/ 1454850 h 1596499"/>
              <a:gd name="connsiteX36" fmla="*/ 6069317 w 9662615"/>
              <a:gd name="connsiteY36" fmla="*/ 1445838 h 1596499"/>
              <a:gd name="connsiteX37" fmla="*/ 5878477 w 9662615"/>
              <a:gd name="connsiteY37" fmla="*/ 1439180 h 1596499"/>
              <a:gd name="connsiteX38" fmla="*/ 5838387 w 9662615"/>
              <a:gd name="connsiteY38" fmla="*/ 1444679 h 1596499"/>
              <a:gd name="connsiteX39" fmla="*/ 5771136 w 9662615"/>
              <a:gd name="connsiteY39" fmla="*/ 1453639 h 1596499"/>
              <a:gd name="connsiteX40" fmla="*/ 5724081 w 9662615"/>
              <a:gd name="connsiteY40" fmla="*/ 1470431 h 1596499"/>
              <a:gd name="connsiteX41" fmla="*/ 5666577 w 9662615"/>
              <a:gd name="connsiteY41" fmla="*/ 1473921 h 1596499"/>
              <a:gd name="connsiteX42" fmla="*/ 5649068 w 9662615"/>
              <a:gd name="connsiteY42" fmla="*/ 1461676 h 1596499"/>
              <a:gd name="connsiteX43" fmla="*/ 5588902 w 9662615"/>
              <a:gd name="connsiteY43" fmla="*/ 1469647 h 1596499"/>
              <a:gd name="connsiteX44" fmla="*/ 5498090 w 9662615"/>
              <a:gd name="connsiteY44" fmla="*/ 1483173 h 1596499"/>
              <a:gd name="connsiteX45" fmla="*/ 5444641 w 9662615"/>
              <a:gd name="connsiteY45" fmla="*/ 1487602 h 1596499"/>
              <a:gd name="connsiteX46" fmla="*/ 5299812 w 9662615"/>
              <a:gd name="connsiteY46" fmla="*/ 1503362 h 1596499"/>
              <a:gd name="connsiteX47" fmla="*/ 5213947 w 9662615"/>
              <a:gd name="connsiteY47" fmla="*/ 1516637 h 1596499"/>
              <a:gd name="connsiteX48" fmla="*/ 5090342 w 9662615"/>
              <a:gd name="connsiteY48" fmla="*/ 1546680 h 1596499"/>
              <a:gd name="connsiteX49" fmla="*/ 5129812 w 9662615"/>
              <a:gd name="connsiteY49" fmla="*/ 1521277 h 1596499"/>
              <a:gd name="connsiteX50" fmla="*/ 5059484 w 9662615"/>
              <a:gd name="connsiteY50" fmla="*/ 1546802 h 1596499"/>
              <a:gd name="connsiteX51" fmla="*/ 5038524 w 9662615"/>
              <a:gd name="connsiteY51" fmla="*/ 1545675 h 1596499"/>
              <a:gd name="connsiteX52" fmla="*/ 5026564 w 9662615"/>
              <a:gd name="connsiteY52" fmla="*/ 1545376 h 1596499"/>
              <a:gd name="connsiteX53" fmla="*/ 4969433 w 9662615"/>
              <a:gd name="connsiteY53" fmla="*/ 1550865 h 1596499"/>
              <a:gd name="connsiteX54" fmla="*/ 4929254 w 9662615"/>
              <a:gd name="connsiteY54" fmla="*/ 1563452 h 1596499"/>
              <a:gd name="connsiteX55" fmla="*/ 4871726 w 9662615"/>
              <a:gd name="connsiteY55" fmla="*/ 1570584 h 1596499"/>
              <a:gd name="connsiteX56" fmla="*/ 4843267 w 9662615"/>
              <a:gd name="connsiteY56" fmla="*/ 1561459 h 1596499"/>
              <a:gd name="connsiteX57" fmla="*/ 4821058 w 9662615"/>
              <a:gd name="connsiteY57" fmla="*/ 1553078 h 1596499"/>
              <a:gd name="connsiteX58" fmla="*/ 4791466 w 9662615"/>
              <a:gd name="connsiteY58" fmla="*/ 1561324 h 1596499"/>
              <a:gd name="connsiteX59" fmla="*/ 4784247 w 9662615"/>
              <a:gd name="connsiteY59" fmla="*/ 1562342 h 1596499"/>
              <a:gd name="connsiteX60" fmla="*/ 4739309 w 9662615"/>
              <a:gd name="connsiteY60" fmla="*/ 1553948 h 1596499"/>
              <a:gd name="connsiteX61" fmla="*/ 4697562 w 9662615"/>
              <a:gd name="connsiteY61" fmla="*/ 1551206 h 1596499"/>
              <a:gd name="connsiteX62" fmla="*/ 4650737 w 9662615"/>
              <a:gd name="connsiteY62" fmla="*/ 1537381 h 1596499"/>
              <a:gd name="connsiteX63" fmla="*/ 4583150 w 9662615"/>
              <a:gd name="connsiteY63" fmla="*/ 1529064 h 1596499"/>
              <a:gd name="connsiteX64" fmla="*/ 4521734 w 9662615"/>
              <a:gd name="connsiteY64" fmla="*/ 1529359 h 1596499"/>
              <a:gd name="connsiteX65" fmla="*/ 4382398 w 9662615"/>
              <a:gd name="connsiteY65" fmla="*/ 1534108 h 1596499"/>
              <a:gd name="connsiteX66" fmla="*/ 4221826 w 9662615"/>
              <a:gd name="connsiteY66" fmla="*/ 1500972 h 1596499"/>
              <a:gd name="connsiteX67" fmla="*/ 4096601 w 9662615"/>
              <a:gd name="connsiteY67" fmla="*/ 1521563 h 1596499"/>
              <a:gd name="connsiteX68" fmla="*/ 3978586 w 9662615"/>
              <a:gd name="connsiteY68" fmla="*/ 1596499 h 1596499"/>
              <a:gd name="connsiteX69" fmla="*/ 3833906 w 9662615"/>
              <a:gd name="connsiteY69" fmla="*/ 1516637 h 1596499"/>
              <a:gd name="connsiteX70" fmla="*/ 3696258 w 9662615"/>
              <a:gd name="connsiteY70" fmla="*/ 1537563 h 1596499"/>
              <a:gd name="connsiteX71" fmla="*/ 3594070 w 9662615"/>
              <a:gd name="connsiteY71" fmla="*/ 1509422 h 1596499"/>
              <a:gd name="connsiteX72" fmla="*/ 3565233 w 9662615"/>
              <a:gd name="connsiteY72" fmla="*/ 1515122 h 1596499"/>
              <a:gd name="connsiteX73" fmla="*/ 3560267 w 9662615"/>
              <a:gd name="connsiteY73" fmla="*/ 1516288 h 1596499"/>
              <a:gd name="connsiteX74" fmla="*/ 3540258 w 9662615"/>
              <a:gd name="connsiteY74" fmla="*/ 1516976 h 1596499"/>
              <a:gd name="connsiteX75" fmla="*/ 3534780 w 9662615"/>
              <a:gd name="connsiteY75" fmla="*/ 1522141 h 1596499"/>
              <a:gd name="connsiteX76" fmla="*/ 3504783 w 9662615"/>
              <a:gd name="connsiteY76" fmla="*/ 1526739 h 1596499"/>
              <a:gd name="connsiteX77" fmla="*/ 3430805 w 9662615"/>
              <a:gd name="connsiteY77" fmla="*/ 1542521 h 1596499"/>
              <a:gd name="connsiteX78" fmla="*/ 3292707 w 9662615"/>
              <a:gd name="connsiteY78" fmla="*/ 1520490 h 1596499"/>
              <a:gd name="connsiteX79" fmla="*/ 3187872 w 9662615"/>
              <a:gd name="connsiteY79" fmla="*/ 1519991 h 1596499"/>
              <a:gd name="connsiteX80" fmla="*/ 3148026 w 9662615"/>
              <a:gd name="connsiteY80" fmla="*/ 1524777 h 1596499"/>
              <a:gd name="connsiteX81" fmla="*/ 3092394 w 9662615"/>
              <a:gd name="connsiteY81" fmla="*/ 1528115 h 1596499"/>
              <a:gd name="connsiteX82" fmla="*/ 2994200 w 9662615"/>
              <a:gd name="connsiteY82" fmla="*/ 1537857 h 1596499"/>
              <a:gd name="connsiteX83" fmla="*/ 2862301 w 9662615"/>
              <a:gd name="connsiteY83" fmla="*/ 1544250 h 1596499"/>
              <a:gd name="connsiteX84" fmla="*/ 2766335 w 9662615"/>
              <a:gd name="connsiteY84" fmla="*/ 1527662 h 1596499"/>
              <a:gd name="connsiteX85" fmla="*/ 2757836 w 9662615"/>
              <a:gd name="connsiteY85" fmla="*/ 1531371 h 1596499"/>
              <a:gd name="connsiteX86" fmla="*/ 2691555 w 9662615"/>
              <a:gd name="connsiteY86" fmla="*/ 1530283 h 1596499"/>
              <a:gd name="connsiteX87" fmla="*/ 2491676 w 9662615"/>
              <a:gd name="connsiteY87" fmla="*/ 1500859 h 1596499"/>
              <a:gd name="connsiteX88" fmla="*/ 2378036 w 9662615"/>
              <a:gd name="connsiteY88" fmla="*/ 1520645 h 1596499"/>
              <a:gd name="connsiteX89" fmla="*/ 2284269 w 9662615"/>
              <a:gd name="connsiteY89" fmla="*/ 1503068 h 1596499"/>
              <a:gd name="connsiteX90" fmla="*/ 2207104 w 9662615"/>
              <a:gd name="connsiteY90" fmla="*/ 1508888 h 1596499"/>
              <a:gd name="connsiteX91" fmla="*/ 2149226 w 9662615"/>
              <a:gd name="connsiteY91" fmla="*/ 1523409 h 1596499"/>
              <a:gd name="connsiteX92" fmla="*/ 2084783 w 9662615"/>
              <a:gd name="connsiteY92" fmla="*/ 1524245 h 1596499"/>
              <a:gd name="connsiteX93" fmla="*/ 2070075 w 9662615"/>
              <a:gd name="connsiteY93" fmla="*/ 1511285 h 1596499"/>
              <a:gd name="connsiteX94" fmla="*/ 2001057 w 9662615"/>
              <a:gd name="connsiteY94" fmla="*/ 1516449 h 1596499"/>
              <a:gd name="connsiteX95" fmla="*/ 1896330 w 9662615"/>
              <a:gd name="connsiteY95" fmla="*/ 1525725 h 1596499"/>
              <a:gd name="connsiteX96" fmla="*/ 1835994 w 9662615"/>
              <a:gd name="connsiteY96" fmla="*/ 1527678 h 1596499"/>
              <a:gd name="connsiteX97" fmla="*/ 1671119 w 9662615"/>
              <a:gd name="connsiteY97" fmla="*/ 1536701 h 1596499"/>
              <a:gd name="connsiteX98" fmla="*/ 1601337 w 9662615"/>
              <a:gd name="connsiteY98" fmla="*/ 1548552 h 1596499"/>
              <a:gd name="connsiteX99" fmla="*/ 1407755 w 9662615"/>
              <a:gd name="connsiteY99" fmla="*/ 1571444 h 1596499"/>
              <a:gd name="connsiteX100" fmla="*/ 1271994 w 9662615"/>
              <a:gd name="connsiteY100" fmla="*/ 1579471 h 1596499"/>
              <a:gd name="connsiteX101" fmla="*/ 1249226 w 9662615"/>
              <a:gd name="connsiteY101" fmla="*/ 1583140 h 1596499"/>
              <a:gd name="connsiteX102" fmla="*/ 1217719 w 9662615"/>
              <a:gd name="connsiteY102" fmla="*/ 1580863 h 1596499"/>
              <a:gd name="connsiteX103" fmla="*/ 1091432 w 9662615"/>
              <a:gd name="connsiteY103" fmla="*/ 1571003 h 1596499"/>
              <a:gd name="connsiteX104" fmla="*/ 992039 w 9662615"/>
              <a:gd name="connsiteY104" fmla="*/ 1556662 h 1596499"/>
              <a:gd name="connsiteX105" fmla="*/ 868264 w 9662615"/>
              <a:gd name="connsiteY105" fmla="*/ 1566392 h 1596499"/>
              <a:gd name="connsiteX106" fmla="*/ 792765 w 9662615"/>
              <a:gd name="connsiteY106" fmla="*/ 1563102 h 1596499"/>
              <a:gd name="connsiteX107" fmla="*/ 669055 w 9662615"/>
              <a:gd name="connsiteY107" fmla="*/ 1543638 h 1596499"/>
              <a:gd name="connsiteX108" fmla="*/ 506152 w 9662615"/>
              <a:gd name="connsiteY108" fmla="*/ 1549124 h 1596499"/>
              <a:gd name="connsiteX109" fmla="*/ 472797 w 9662615"/>
              <a:gd name="connsiteY109" fmla="*/ 1568904 h 1596499"/>
              <a:gd name="connsiteX110" fmla="*/ 427864 w 9662615"/>
              <a:gd name="connsiteY110" fmla="*/ 1580848 h 1596499"/>
              <a:gd name="connsiteX111" fmla="*/ 408381 w 9662615"/>
              <a:gd name="connsiteY111" fmla="*/ 1552940 h 1596499"/>
              <a:gd name="connsiteX112" fmla="*/ 267163 w 9662615"/>
              <a:gd name="connsiteY112" fmla="*/ 1531913 h 1596499"/>
              <a:gd name="connsiteX113" fmla="*/ 196644 w 9662615"/>
              <a:gd name="connsiteY113" fmla="*/ 1524565 h 1596499"/>
              <a:gd name="connsiteX114" fmla="*/ 86819 w 9662615"/>
              <a:gd name="connsiteY114" fmla="*/ 1519517 h 1596499"/>
              <a:gd name="connsiteX115" fmla="*/ 53369 w 9662615"/>
              <a:gd name="connsiteY115" fmla="*/ 1516853 h 1596499"/>
              <a:gd name="connsiteX116" fmla="*/ 2359 w 9662615"/>
              <a:gd name="connsiteY116" fmla="*/ 1515247 h 1596499"/>
              <a:gd name="connsiteX117" fmla="*/ 0 w 9662615"/>
              <a:gd name="connsiteY117" fmla="*/ 1514932 h 1596499"/>
              <a:gd name="connsiteX118" fmla="*/ 0 w 9662615"/>
              <a:gd name="connsiteY118" fmla="*/ 0 h 1596499"/>
              <a:gd name="connsiteX0" fmla="*/ 0 w 9662615"/>
              <a:gd name="connsiteY0" fmla="*/ 0 h 1600474"/>
              <a:gd name="connsiteX1" fmla="*/ 9662615 w 9662615"/>
              <a:gd name="connsiteY1" fmla="*/ 0 h 1600474"/>
              <a:gd name="connsiteX2" fmla="*/ 9662615 w 9662615"/>
              <a:gd name="connsiteY2" fmla="*/ 1280346 h 1600474"/>
              <a:gd name="connsiteX3" fmla="*/ 9658420 w 9662615"/>
              <a:gd name="connsiteY3" fmla="*/ 1280106 h 1600474"/>
              <a:gd name="connsiteX4" fmla="*/ 9469546 w 9662615"/>
              <a:gd name="connsiteY4" fmla="*/ 1289837 h 1600474"/>
              <a:gd name="connsiteX5" fmla="*/ 9385895 w 9662615"/>
              <a:gd name="connsiteY5" fmla="*/ 1269203 h 1600474"/>
              <a:gd name="connsiteX6" fmla="*/ 9144767 w 9662615"/>
              <a:gd name="connsiteY6" fmla="*/ 1264120 h 1600474"/>
              <a:gd name="connsiteX7" fmla="*/ 8837252 w 9662615"/>
              <a:gd name="connsiteY7" fmla="*/ 1350515 h 1600474"/>
              <a:gd name="connsiteX8" fmla="*/ 8705466 w 9662615"/>
              <a:gd name="connsiteY8" fmla="*/ 1342419 h 1600474"/>
              <a:gd name="connsiteX9" fmla="*/ 8652221 w 9662615"/>
              <a:gd name="connsiteY9" fmla="*/ 1326906 h 1600474"/>
              <a:gd name="connsiteX10" fmla="*/ 8632312 w 9662615"/>
              <a:gd name="connsiteY10" fmla="*/ 1326025 h 1600474"/>
              <a:gd name="connsiteX11" fmla="*/ 8591582 w 9662615"/>
              <a:gd name="connsiteY11" fmla="*/ 1341666 h 1600474"/>
              <a:gd name="connsiteX12" fmla="*/ 8537336 w 9662615"/>
              <a:gd name="connsiteY12" fmla="*/ 1341684 h 1600474"/>
              <a:gd name="connsiteX13" fmla="*/ 8472508 w 9662615"/>
              <a:gd name="connsiteY13" fmla="*/ 1363109 h 1600474"/>
              <a:gd name="connsiteX14" fmla="*/ 8258477 w 9662615"/>
              <a:gd name="connsiteY14" fmla="*/ 1370666 h 1600474"/>
              <a:gd name="connsiteX15" fmla="*/ 8197961 w 9662615"/>
              <a:gd name="connsiteY15" fmla="*/ 1392804 h 1600474"/>
              <a:gd name="connsiteX16" fmla="*/ 8171196 w 9662615"/>
              <a:gd name="connsiteY16" fmla="*/ 1397216 h 1600474"/>
              <a:gd name="connsiteX17" fmla="*/ 8127667 w 9662615"/>
              <a:gd name="connsiteY17" fmla="*/ 1418254 h 1600474"/>
              <a:gd name="connsiteX18" fmla="*/ 7974579 w 9662615"/>
              <a:gd name="connsiteY18" fmla="*/ 1383439 h 1600474"/>
              <a:gd name="connsiteX19" fmla="*/ 7768351 w 9662615"/>
              <a:gd name="connsiteY19" fmla="*/ 1395051 h 1600474"/>
              <a:gd name="connsiteX20" fmla="*/ 7635985 w 9662615"/>
              <a:gd name="connsiteY20" fmla="*/ 1386363 h 1600474"/>
              <a:gd name="connsiteX21" fmla="*/ 7466069 w 9662615"/>
              <a:gd name="connsiteY21" fmla="*/ 1377654 h 1600474"/>
              <a:gd name="connsiteX22" fmla="*/ 7355642 w 9662615"/>
              <a:gd name="connsiteY22" fmla="*/ 1407761 h 1600474"/>
              <a:gd name="connsiteX23" fmla="*/ 7151610 w 9662615"/>
              <a:gd name="connsiteY23" fmla="*/ 1397856 h 1600474"/>
              <a:gd name="connsiteX24" fmla="*/ 7082147 w 9662615"/>
              <a:gd name="connsiteY24" fmla="*/ 1406113 h 1600474"/>
              <a:gd name="connsiteX25" fmla="*/ 7014958 w 9662615"/>
              <a:gd name="connsiteY25" fmla="*/ 1396883 h 1600474"/>
              <a:gd name="connsiteX26" fmla="*/ 6907567 w 9662615"/>
              <a:gd name="connsiteY26" fmla="*/ 1419149 h 1600474"/>
              <a:gd name="connsiteX27" fmla="*/ 6748428 w 9662615"/>
              <a:gd name="connsiteY27" fmla="*/ 1420308 h 1600474"/>
              <a:gd name="connsiteX28" fmla="*/ 6654257 w 9662615"/>
              <a:gd name="connsiteY28" fmla="*/ 1424143 h 1600474"/>
              <a:gd name="connsiteX29" fmla="*/ 6620123 w 9662615"/>
              <a:gd name="connsiteY29" fmla="*/ 1430535 h 1600474"/>
              <a:gd name="connsiteX30" fmla="*/ 6571355 w 9662615"/>
              <a:gd name="connsiteY30" fmla="*/ 1436144 h 1600474"/>
              <a:gd name="connsiteX31" fmla="*/ 6486557 w 9662615"/>
              <a:gd name="connsiteY31" fmla="*/ 1449861 h 1600474"/>
              <a:gd name="connsiteX32" fmla="*/ 6370419 w 9662615"/>
              <a:gd name="connsiteY32" fmla="*/ 1461649 h 1600474"/>
              <a:gd name="connsiteX33" fmla="*/ 6278839 w 9662615"/>
              <a:gd name="connsiteY33" fmla="*/ 1449160 h 1600474"/>
              <a:gd name="connsiteX34" fmla="*/ 6272455 w 9662615"/>
              <a:gd name="connsiteY34" fmla="*/ 1453191 h 1600474"/>
              <a:gd name="connsiteX35" fmla="*/ 6212659 w 9662615"/>
              <a:gd name="connsiteY35" fmla="*/ 1454850 h 1600474"/>
              <a:gd name="connsiteX36" fmla="*/ 6069317 w 9662615"/>
              <a:gd name="connsiteY36" fmla="*/ 1445838 h 1600474"/>
              <a:gd name="connsiteX37" fmla="*/ 5878477 w 9662615"/>
              <a:gd name="connsiteY37" fmla="*/ 1439180 h 1600474"/>
              <a:gd name="connsiteX38" fmla="*/ 5838387 w 9662615"/>
              <a:gd name="connsiteY38" fmla="*/ 1444679 h 1600474"/>
              <a:gd name="connsiteX39" fmla="*/ 5771136 w 9662615"/>
              <a:gd name="connsiteY39" fmla="*/ 1453639 h 1600474"/>
              <a:gd name="connsiteX40" fmla="*/ 5724081 w 9662615"/>
              <a:gd name="connsiteY40" fmla="*/ 1470431 h 1600474"/>
              <a:gd name="connsiteX41" fmla="*/ 5666577 w 9662615"/>
              <a:gd name="connsiteY41" fmla="*/ 1473921 h 1600474"/>
              <a:gd name="connsiteX42" fmla="*/ 5649068 w 9662615"/>
              <a:gd name="connsiteY42" fmla="*/ 1461676 h 1600474"/>
              <a:gd name="connsiteX43" fmla="*/ 5588902 w 9662615"/>
              <a:gd name="connsiteY43" fmla="*/ 1469647 h 1600474"/>
              <a:gd name="connsiteX44" fmla="*/ 5498090 w 9662615"/>
              <a:gd name="connsiteY44" fmla="*/ 1483173 h 1600474"/>
              <a:gd name="connsiteX45" fmla="*/ 5444641 w 9662615"/>
              <a:gd name="connsiteY45" fmla="*/ 1487602 h 1600474"/>
              <a:gd name="connsiteX46" fmla="*/ 5299812 w 9662615"/>
              <a:gd name="connsiteY46" fmla="*/ 1503362 h 1600474"/>
              <a:gd name="connsiteX47" fmla="*/ 5213947 w 9662615"/>
              <a:gd name="connsiteY47" fmla="*/ 1516637 h 1600474"/>
              <a:gd name="connsiteX48" fmla="*/ 5090342 w 9662615"/>
              <a:gd name="connsiteY48" fmla="*/ 1546680 h 1600474"/>
              <a:gd name="connsiteX49" fmla="*/ 5129812 w 9662615"/>
              <a:gd name="connsiteY49" fmla="*/ 1521277 h 1600474"/>
              <a:gd name="connsiteX50" fmla="*/ 5059484 w 9662615"/>
              <a:gd name="connsiteY50" fmla="*/ 1546802 h 1600474"/>
              <a:gd name="connsiteX51" fmla="*/ 5038524 w 9662615"/>
              <a:gd name="connsiteY51" fmla="*/ 1545675 h 1600474"/>
              <a:gd name="connsiteX52" fmla="*/ 5026564 w 9662615"/>
              <a:gd name="connsiteY52" fmla="*/ 1545376 h 1600474"/>
              <a:gd name="connsiteX53" fmla="*/ 4969433 w 9662615"/>
              <a:gd name="connsiteY53" fmla="*/ 1550865 h 1600474"/>
              <a:gd name="connsiteX54" fmla="*/ 4929254 w 9662615"/>
              <a:gd name="connsiteY54" fmla="*/ 1563452 h 1600474"/>
              <a:gd name="connsiteX55" fmla="*/ 4871726 w 9662615"/>
              <a:gd name="connsiteY55" fmla="*/ 1570584 h 1600474"/>
              <a:gd name="connsiteX56" fmla="*/ 4843267 w 9662615"/>
              <a:gd name="connsiteY56" fmla="*/ 1561459 h 1600474"/>
              <a:gd name="connsiteX57" fmla="*/ 4821058 w 9662615"/>
              <a:gd name="connsiteY57" fmla="*/ 1553078 h 1600474"/>
              <a:gd name="connsiteX58" fmla="*/ 4791466 w 9662615"/>
              <a:gd name="connsiteY58" fmla="*/ 1561324 h 1600474"/>
              <a:gd name="connsiteX59" fmla="*/ 4784247 w 9662615"/>
              <a:gd name="connsiteY59" fmla="*/ 1562342 h 1600474"/>
              <a:gd name="connsiteX60" fmla="*/ 4739309 w 9662615"/>
              <a:gd name="connsiteY60" fmla="*/ 1553948 h 1600474"/>
              <a:gd name="connsiteX61" fmla="*/ 4697562 w 9662615"/>
              <a:gd name="connsiteY61" fmla="*/ 1551206 h 1600474"/>
              <a:gd name="connsiteX62" fmla="*/ 4650737 w 9662615"/>
              <a:gd name="connsiteY62" fmla="*/ 1537381 h 1600474"/>
              <a:gd name="connsiteX63" fmla="*/ 4583150 w 9662615"/>
              <a:gd name="connsiteY63" fmla="*/ 1529064 h 1600474"/>
              <a:gd name="connsiteX64" fmla="*/ 4521734 w 9662615"/>
              <a:gd name="connsiteY64" fmla="*/ 1529359 h 1600474"/>
              <a:gd name="connsiteX65" fmla="*/ 4382398 w 9662615"/>
              <a:gd name="connsiteY65" fmla="*/ 1534108 h 1600474"/>
              <a:gd name="connsiteX66" fmla="*/ 4221826 w 9662615"/>
              <a:gd name="connsiteY66" fmla="*/ 1500972 h 1600474"/>
              <a:gd name="connsiteX67" fmla="*/ 4096601 w 9662615"/>
              <a:gd name="connsiteY67" fmla="*/ 1521563 h 1600474"/>
              <a:gd name="connsiteX68" fmla="*/ 4046172 w 9662615"/>
              <a:gd name="connsiteY68" fmla="*/ 1600474 h 1600474"/>
              <a:gd name="connsiteX69" fmla="*/ 3833906 w 9662615"/>
              <a:gd name="connsiteY69" fmla="*/ 1516637 h 1600474"/>
              <a:gd name="connsiteX70" fmla="*/ 3696258 w 9662615"/>
              <a:gd name="connsiteY70" fmla="*/ 1537563 h 1600474"/>
              <a:gd name="connsiteX71" fmla="*/ 3594070 w 9662615"/>
              <a:gd name="connsiteY71" fmla="*/ 1509422 h 1600474"/>
              <a:gd name="connsiteX72" fmla="*/ 3565233 w 9662615"/>
              <a:gd name="connsiteY72" fmla="*/ 1515122 h 1600474"/>
              <a:gd name="connsiteX73" fmla="*/ 3560267 w 9662615"/>
              <a:gd name="connsiteY73" fmla="*/ 1516288 h 1600474"/>
              <a:gd name="connsiteX74" fmla="*/ 3540258 w 9662615"/>
              <a:gd name="connsiteY74" fmla="*/ 1516976 h 1600474"/>
              <a:gd name="connsiteX75" fmla="*/ 3534780 w 9662615"/>
              <a:gd name="connsiteY75" fmla="*/ 1522141 h 1600474"/>
              <a:gd name="connsiteX76" fmla="*/ 3504783 w 9662615"/>
              <a:gd name="connsiteY76" fmla="*/ 1526739 h 1600474"/>
              <a:gd name="connsiteX77" fmla="*/ 3430805 w 9662615"/>
              <a:gd name="connsiteY77" fmla="*/ 1542521 h 1600474"/>
              <a:gd name="connsiteX78" fmla="*/ 3292707 w 9662615"/>
              <a:gd name="connsiteY78" fmla="*/ 1520490 h 1600474"/>
              <a:gd name="connsiteX79" fmla="*/ 3187872 w 9662615"/>
              <a:gd name="connsiteY79" fmla="*/ 1519991 h 1600474"/>
              <a:gd name="connsiteX80" fmla="*/ 3148026 w 9662615"/>
              <a:gd name="connsiteY80" fmla="*/ 1524777 h 1600474"/>
              <a:gd name="connsiteX81" fmla="*/ 3092394 w 9662615"/>
              <a:gd name="connsiteY81" fmla="*/ 1528115 h 1600474"/>
              <a:gd name="connsiteX82" fmla="*/ 2994200 w 9662615"/>
              <a:gd name="connsiteY82" fmla="*/ 1537857 h 1600474"/>
              <a:gd name="connsiteX83" fmla="*/ 2862301 w 9662615"/>
              <a:gd name="connsiteY83" fmla="*/ 1544250 h 1600474"/>
              <a:gd name="connsiteX84" fmla="*/ 2766335 w 9662615"/>
              <a:gd name="connsiteY84" fmla="*/ 1527662 h 1600474"/>
              <a:gd name="connsiteX85" fmla="*/ 2757836 w 9662615"/>
              <a:gd name="connsiteY85" fmla="*/ 1531371 h 1600474"/>
              <a:gd name="connsiteX86" fmla="*/ 2691555 w 9662615"/>
              <a:gd name="connsiteY86" fmla="*/ 1530283 h 1600474"/>
              <a:gd name="connsiteX87" fmla="*/ 2491676 w 9662615"/>
              <a:gd name="connsiteY87" fmla="*/ 1500859 h 1600474"/>
              <a:gd name="connsiteX88" fmla="*/ 2378036 w 9662615"/>
              <a:gd name="connsiteY88" fmla="*/ 1520645 h 1600474"/>
              <a:gd name="connsiteX89" fmla="*/ 2284269 w 9662615"/>
              <a:gd name="connsiteY89" fmla="*/ 1503068 h 1600474"/>
              <a:gd name="connsiteX90" fmla="*/ 2207104 w 9662615"/>
              <a:gd name="connsiteY90" fmla="*/ 1508888 h 1600474"/>
              <a:gd name="connsiteX91" fmla="*/ 2149226 w 9662615"/>
              <a:gd name="connsiteY91" fmla="*/ 1523409 h 1600474"/>
              <a:gd name="connsiteX92" fmla="*/ 2084783 w 9662615"/>
              <a:gd name="connsiteY92" fmla="*/ 1524245 h 1600474"/>
              <a:gd name="connsiteX93" fmla="*/ 2070075 w 9662615"/>
              <a:gd name="connsiteY93" fmla="*/ 1511285 h 1600474"/>
              <a:gd name="connsiteX94" fmla="*/ 2001057 w 9662615"/>
              <a:gd name="connsiteY94" fmla="*/ 1516449 h 1600474"/>
              <a:gd name="connsiteX95" fmla="*/ 1896330 w 9662615"/>
              <a:gd name="connsiteY95" fmla="*/ 1525725 h 1600474"/>
              <a:gd name="connsiteX96" fmla="*/ 1835994 w 9662615"/>
              <a:gd name="connsiteY96" fmla="*/ 1527678 h 1600474"/>
              <a:gd name="connsiteX97" fmla="*/ 1671119 w 9662615"/>
              <a:gd name="connsiteY97" fmla="*/ 1536701 h 1600474"/>
              <a:gd name="connsiteX98" fmla="*/ 1601337 w 9662615"/>
              <a:gd name="connsiteY98" fmla="*/ 1548552 h 1600474"/>
              <a:gd name="connsiteX99" fmla="*/ 1407755 w 9662615"/>
              <a:gd name="connsiteY99" fmla="*/ 1571444 h 1600474"/>
              <a:gd name="connsiteX100" fmla="*/ 1271994 w 9662615"/>
              <a:gd name="connsiteY100" fmla="*/ 1579471 h 1600474"/>
              <a:gd name="connsiteX101" fmla="*/ 1249226 w 9662615"/>
              <a:gd name="connsiteY101" fmla="*/ 1583140 h 1600474"/>
              <a:gd name="connsiteX102" fmla="*/ 1217719 w 9662615"/>
              <a:gd name="connsiteY102" fmla="*/ 1580863 h 1600474"/>
              <a:gd name="connsiteX103" fmla="*/ 1091432 w 9662615"/>
              <a:gd name="connsiteY103" fmla="*/ 1571003 h 1600474"/>
              <a:gd name="connsiteX104" fmla="*/ 992039 w 9662615"/>
              <a:gd name="connsiteY104" fmla="*/ 1556662 h 1600474"/>
              <a:gd name="connsiteX105" fmla="*/ 868264 w 9662615"/>
              <a:gd name="connsiteY105" fmla="*/ 1566392 h 1600474"/>
              <a:gd name="connsiteX106" fmla="*/ 792765 w 9662615"/>
              <a:gd name="connsiteY106" fmla="*/ 1563102 h 1600474"/>
              <a:gd name="connsiteX107" fmla="*/ 669055 w 9662615"/>
              <a:gd name="connsiteY107" fmla="*/ 1543638 h 1600474"/>
              <a:gd name="connsiteX108" fmla="*/ 506152 w 9662615"/>
              <a:gd name="connsiteY108" fmla="*/ 1549124 h 1600474"/>
              <a:gd name="connsiteX109" fmla="*/ 472797 w 9662615"/>
              <a:gd name="connsiteY109" fmla="*/ 1568904 h 1600474"/>
              <a:gd name="connsiteX110" fmla="*/ 427864 w 9662615"/>
              <a:gd name="connsiteY110" fmla="*/ 1580848 h 1600474"/>
              <a:gd name="connsiteX111" fmla="*/ 408381 w 9662615"/>
              <a:gd name="connsiteY111" fmla="*/ 1552940 h 1600474"/>
              <a:gd name="connsiteX112" fmla="*/ 267163 w 9662615"/>
              <a:gd name="connsiteY112" fmla="*/ 1531913 h 1600474"/>
              <a:gd name="connsiteX113" fmla="*/ 196644 w 9662615"/>
              <a:gd name="connsiteY113" fmla="*/ 1524565 h 1600474"/>
              <a:gd name="connsiteX114" fmla="*/ 86819 w 9662615"/>
              <a:gd name="connsiteY114" fmla="*/ 1519517 h 1600474"/>
              <a:gd name="connsiteX115" fmla="*/ 53369 w 9662615"/>
              <a:gd name="connsiteY115" fmla="*/ 1516853 h 1600474"/>
              <a:gd name="connsiteX116" fmla="*/ 2359 w 9662615"/>
              <a:gd name="connsiteY116" fmla="*/ 1515247 h 1600474"/>
              <a:gd name="connsiteX117" fmla="*/ 0 w 9662615"/>
              <a:gd name="connsiteY117" fmla="*/ 1514932 h 1600474"/>
              <a:gd name="connsiteX118" fmla="*/ 0 w 9662615"/>
              <a:gd name="connsiteY118" fmla="*/ 0 h 1600474"/>
              <a:gd name="connsiteX0" fmla="*/ 0 w 9662615"/>
              <a:gd name="connsiteY0" fmla="*/ 0 h 1679987"/>
              <a:gd name="connsiteX1" fmla="*/ 9662615 w 9662615"/>
              <a:gd name="connsiteY1" fmla="*/ 0 h 1679987"/>
              <a:gd name="connsiteX2" fmla="*/ 9662615 w 9662615"/>
              <a:gd name="connsiteY2" fmla="*/ 1280346 h 1679987"/>
              <a:gd name="connsiteX3" fmla="*/ 9658420 w 9662615"/>
              <a:gd name="connsiteY3" fmla="*/ 1280106 h 1679987"/>
              <a:gd name="connsiteX4" fmla="*/ 9469546 w 9662615"/>
              <a:gd name="connsiteY4" fmla="*/ 1289837 h 1679987"/>
              <a:gd name="connsiteX5" fmla="*/ 9385895 w 9662615"/>
              <a:gd name="connsiteY5" fmla="*/ 1269203 h 1679987"/>
              <a:gd name="connsiteX6" fmla="*/ 9144767 w 9662615"/>
              <a:gd name="connsiteY6" fmla="*/ 1264120 h 1679987"/>
              <a:gd name="connsiteX7" fmla="*/ 8837252 w 9662615"/>
              <a:gd name="connsiteY7" fmla="*/ 1350515 h 1679987"/>
              <a:gd name="connsiteX8" fmla="*/ 8705466 w 9662615"/>
              <a:gd name="connsiteY8" fmla="*/ 1342419 h 1679987"/>
              <a:gd name="connsiteX9" fmla="*/ 8652221 w 9662615"/>
              <a:gd name="connsiteY9" fmla="*/ 1326906 h 1679987"/>
              <a:gd name="connsiteX10" fmla="*/ 8632312 w 9662615"/>
              <a:gd name="connsiteY10" fmla="*/ 1326025 h 1679987"/>
              <a:gd name="connsiteX11" fmla="*/ 8591582 w 9662615"/>
              <a:gd name="connsiteY11" fmla="*/ 1341666 h 1679987"/>
              <a:gd name="connsiteX12" fmla="*/ 8537336 w 9662615"/>
              <a:gd name="connsiteY12" fmla="*/ 1341684 h 1679987"/>
              <a:gd name="connsiteX13" fmla="*/ 8472508 w 9662615"/>
              <a:gd name="connsiteY13" fmla="*/ 1363109 h 1679987"/>
              <a:gd name="connsiteX14" fmla="*/ 8258477 w 9662615"/>
              <a:gd name="connsiteY14" fmla="*/ 1370666 h 1679987"/>
              <a:gd name="connsiteX15" fmla="*/ 8197961 w 9662615"/>
              <a:gd name="connsiteY15" fmla="*/ 1392804 h 1679987"/>
              <a:gd name="connsiteX16" fmla="*/ 8171196 w 9662615"/>
              <a:gd name="connsiteY16" fmla="*/ 1397216 h 1679987"/>
              <a:gd name="connsiteX17" fmla="*/ 8127667 w 9662615"/>
              <a:gd name="connsiteY17" fmla="*/ 1418254 h 1679987"/>
              <a:gd name="connsiteX18" fmla="*/ 7974579 w 9662615"/>
              <a:gd name="connsiteY18" fmla="*/ 1383439 h 1679987"/>
              <a:gd name="connsiteX19" fmla="*/ 7768351 w 9662615"/>
              <a:gd name="connsiteY19" fmla="*/ 1395051 h 1679987"/>
              <a:gd name="connsiteX20" fmla="*/ 7635985 w 9662615"/>
              <a:gd name="connsiteY20" fmla="*/ 1386363 h 1679987"/>
              <a:gd name="connsiteX21" fmla="*/ 7466069 w 9662615"/>
              <a:gd name="connsiteY21" fmla="*/ 1377654 h 1679987"/>
              <a:gd name="connsiteX22" fmla="*/ 7355642 w 9662615"/>
              <a:gd name="connsiteY22" fmla="*/ 1407761 h 1679987"/>
              <a:gd name="connsiteX23" fmla="*/ 7151610 w 9662615"/>
              <a:gd name="connsiteY23" fmla="*/ 1397856 h 1679987"/>
              <a:gd name="connsiteX24" fmla="*/ 7082147 w 9662615"/>
              <a:gd name="connsiteY24" fmla="*/ 1406113 h 1679987"/>
              <a:gd name="connsiteX25" fmla="*/ 7014958 w 9662615"/>
              <a:gd name="connsiteY25" fmla="*/ 1396883 h 1679987"/>
              <a:gd name="connsiteX26" fmla="*/ 6907567 w 9662615"/>
              <a:gd name="connsiteY26" fmla="*/ 1419149 h 1679987"/>
              <a:gd name="connsiteX27" fmla="*/ 6748428 w 9662615"/>
              <a:gd name="connsiteY27" fmla="*/ 1420308 h 1679987"/>
              <a:gd name="connsiteX28" fmla="*/ 6654257 w 9662615"/>
              <a:gd name="connsiteY28" fmla="*/ 1424143 h 1679987"/>
              <a:gd name="connsiteX29" fmla="*/ 6620123 w 9662615"/>
              <a:gd name="connsiteY29" fmla="*/ 1430535 h 1679987"/>
              <a:gd name="connsiteX30" fmla="*/ 6571355 w 9662615"/>
              <a:gd name="connsiteY30" fmla="*/ 1436144 h 1679987"/>
              <a:gd name="connsiteX31" fmla="*/ 6486557 w 9662615"/>
              <a:gd name="connsiteY31" fmla="*/ 1449861 h 1679987"/>
              <a:gd name="connsiteX32" fmla="*/ 6370419 w 9662615"/>
              <a:gd name="connsiteY32" fmla="*/ 1461649 h 1679987"/>
              <a:gd name="connsiteX33" fmla="*/ 6278839 w 9662615"/>
              <a:gd name="connsiteY33" fmla="*/ 1449160 h 1679987"/>
              <a:gd name="connsiteX34" fmla="*/ 6272455 w 9662615"/>
              <a:gd name="connsiteY34" fmla="*/ 1453191 h 1679987"/>
              <a:gd name="connsiteX35" fmla="*/ 6212659 w 9662615"/>
              <a:gd name="connsiteY35" fmla="*/ 1454850 h 1679987"/>
              <a:gd name="connsiteX36" fmla="*/ 6069317 w 9662615"/>
              <a:gd name="connsiteY36" fmla="*/ 1445838 h 1679987"/>
              <a:gd name="connsiteX37" fmla="*/ 5878477 w 9662615"/>
              <a:gd name="connsiteY37" fmla="*/ 1439180 h 1679987"/>
              <a:gd name="connsiteX38" fmla="*/ 5838387 w 9662615"/>
              <a:gd name="connsiteY38" fmla="*/ 1444679 h 1679987"/>
              <a:gd name="connsiteX39" fmla="*/ 5771136 w 9662615"/>
              <a:gd name="connsiteY39" fmla="*/ 1453639 h 1679987"/>
              <a:gd name="connsiteX40" fmla="*/ 5724081 w 9662615"/>
              <a:gd name="connsiteY40" fmla="*/ 1470431 h 1679987"/>
              <a:gd name="connsiteX41" fmla="*/ 5666577 w 9662615"/>
              <a:gd name="connsiteY41" fmla="*/ 1473921 h 1679987"/>
              <a:gd name="connsiteX42" fmla="*/ 5649068 w 9662615"/>
              <a:gd name="connsiteY42" fmla="*/ 1461676 h 1679987"/>
              <a:gd name="connsiteX43" fmla="*/ 5588902 w 9662615"/>
              <a:gd name="connsiteY43" fmla="*/ 1469647 h 1679987"/>
              <a:gd name="connsiteX44" fmla="*/ 5498090 w 9662615"/>
              <a:gd name="connsiteY44" fmla="*/ 1483173 h 1679987"/>
              <a:gd name="connsiteX45" fmla="*/ 5444641 w 9662615"/>
              <a:gd name="connsiteY45" fmla="*/ 1487602 h 1679987"/>
              <a:gd name="connsiteX46" fmla="*/ 5299812 w 9662615"/>
              <a:gd name="connsiteY46" fmla="*/ 1503362 h 1679987"/>
              <a:gd name="connsiteX47" fmla="*/ 5213947 w 9662615"/>
              <a:gd name="connsiteY47" fmla="*/ 1516637 h 1679987"/>
              <a:gd name="connsiteX48" fmla="*/ 5090342 w 9662615"/>
              <a:gd name="connsiteY48" fmla="*/ 1546680 h 1679987"/>
              <a:gd name="connsiteX49" fmla="*/ 5129812 w 9662615"/>
              <a:gd name="connsiteY49" fmla="*/ 1521277 h 1679987"/>
              <a:gd name="connsiteX50" fmla="*/ 5059484 w 9662615"/>
              <a:gd name="connsiteY50" fmla="*/ 1546802 h 1679987"/>
              <a:gd name="connsiteX51" fmla="*/ 5038524 w 9662615"/>
              <a:gd name="connsiteY51" fmla="*/ 1545675 h 1679987"/>
              <a:gd name="connsiteX52" fmla="*/ 5026564 w 9662615"/>
              <a:gd name="connsiteY52" fmla="*/ 1545376 h 1679987"/>
              <a:gd name="connsiteX53" fmla="*/ 4969433 w 9662615"/>
              <a:gd name="connsiteY53" fmla="*/ 1550865 h 1679987"/>
              <a:gd name="connsiteX54" fmla="*/ 4929254 w 9662615"/>
              <a:gd name="connsiteY54" fmla="*/ 1563452 h 1679987"/>
              <a:gd name="connsiteX55" fmla="*/ 4871726 w 9662615"/>
              <a:gd name="connsiteY55" fmla="*/ 1570584 h 1679987"/>
              <a:gd name="connsiteX56" fmla="*/ 4843267 w 9662615"/>
              <a:gd name="connsiteY56" fmla="*/ 1561459 h 1679987"/>
              <a:gd name="connsiteX57" fmla="*/ 4821058 w 9662615"/>
              <a:gd name="connsiteY57" fmla="*/ 1553078 h 1679987"/>
              <a:gd name="connsiteX58" fmla="*/ 4791466 w 9662615"/>
              <a:gd name="connsiteY58" fmla="*/ 1561324 h 1679987"/>
              <a:gd name="connsiteX59" fmla="*/ 4784247 w 9662615"/>
              <a:gd name="connsiteY59" fmla="*/ 1562342 h 1679987"/>
              <a:gd name="connsiteX60" fmla="*/ 4739309 w 9662615"/>
              <a:gd name="connsiteY60" fmla="*/ 1553948 h 1679987"/>
              <a:gd name="connsiteX61" fmla="*/ 4697562 w 9662615"/>
              <a:gd name="connsiteY61" fmla="*/ 1551206 h 1679987"/>
              <a:gd name="connsiteX62" fmla="*/ 4650737 w 9662615"/>
              <a:gd name="connsiteY62" fmla="*/ 1537381 h 1679987"/>
              <a:gd name="connsiteX63" fmla="*/ 4583150 w 9662615"/>
              <a:gd name="connsiteY63" fmla="*/ 1529064 h 1679987"/>
              <a:gd name="connsiteX64" fmla="*/ 4521734 w 9662615"/>
              <a:gd name="connsiteY64" fmla="*/ 1529359 h 1679987"/>
              <a:gd name="connsiteX65" fmla="*/ 4382398 w 9662615"/>
              <a:gd name="connsiteY65" fmla="*/ 1534108 h 1679987"/>
              <a:gd name="connsiteX66" fmla="*/ 4221826 w 9662615"/>
              <a:gd name="connsiteY66" fmla="*/ 1500972 h 1679987"/>
              <a:gd name="connsiteX67" fmla="*/ 4096601 w 9662615"/>
              <a:gd name="connsiteY67" fmla="*/ 1521563 h 1679987"/>
              <a:gd name="connsiteX68" fmla="*/ 3879195 w 9662615"/>
              <a:gd name="connsiteY68" fmla="*/ 1679987 h 1679987"/>
              <a:gd name="connsiteX69" fmla="*/ 3833906 w 9662615"/>
              <a:gd name="connsiteY69" fmla="*/ 1516637 h 1679987"/>
              <a:gd name="connsiteX70" fmla="*/ 3696258 w 9662615"/>
              <a:gd name="connsiteY70" fmla="*/ 1537563 h 1679987"/>
              <a:gd name="connsiteX71" fmla="*/ 3594070 w 9662615"/>
              <a:gd name="connsiteY71" fmla="*/ 1509422 h 1679987"/>
              <a:gd name="connsiteX72" fmla="*/ 3565233 w 9662615"/>
              <a:gd name="connsiteY72" fmla="*/ 1515122 h 1679987"/>
              <a:gd name="connsiteX73" fmla="*/ 3560267 w 9662615"/>
              <a:gd name="connsiteY73" fmla="*/ 1516288 h 1679987"/>
              <a:gd name="connsiteX74" fmla="*/ 3540258 w 9662615"/>
              <a:gd name="connsiteY74" fmla="*/ 1516976 h 1679987"/>
              <a:gd name="connsiteX75" fmla="*/ 3534780 w 9662615"/>
              <a:gd name="connsiteY75" fmla="*/ 1522141 h 1679987"/>
              <a:gd name="connsiteX76" fmla="*/ 3504783 w 9662615"/>
              <a:gd name="connsiteY76" fmla="*/ 1526739 h 1679987"/>
              <a:gd name="connsiteX77" fmla="*/ 3430805 w 9662615"/>
              <a:gd name="connsiteY77" fmla="*/ 1542521 h 1679987"/>
              <a:gd name="connsiteX78" fmla="*/ 3292707 w 9662615"/>
              <a:gd name="connsiteY78" fmla="*/ 1520490 h 1679987"/>
              <a:gd name="connsiteX79" fmla="*/ 3187872 w 9662615"/>
              <a:gd name="connsiteY79" fmla="*/ 1519991 h 1679987"/>
              <a:gd name="connsiteX80" fmla="*/ 3148026 w 9662615"/>
              <a:gd name="connsiteY80" fmla="*/ 1524777 h 1679987"/>
              <a:gd name="connsiteX81" fmla="*/ 3092394 w 9662615"/>
              <a:gd name="connsiteY81" fmla="*/ 1528115 h 1679987"/>
              <a:gd name="connsiteX82" fmla="*/ 2994200 w 9662615"/>
              <a:gd name="connsiteY82" fmla="*/ 1537857 h 1679987"/>
              <a:gd name="connsiteX83" fmla="*/ 2862301 w 9662615"/>
              <a:gd name="connsiteY83" fmla="*/ 1544250 h 1679987"/>
              <a:gd name="connsiteX84" fmla="*/ 2766335 w 9662615"/>
              <a:gd name="connsiteY84" fmla="*/ 1527662 h 1679987"/>
              <a:gd name="connsiteX85" fmla="*/ 2757836 w 9662615"/>
              <a:gd name="connsiteY85" fmla="*/ 1531371 h 1679987"/>
              <a:gd name="connsiteX86" fmla="*/ 2691555 w 9662615"/>
              <a:gd name="connsiteY86" fmla="*/ 1530283 h 1679987"/>
              <a:gd name="connsiteX87" fmla="*/ 2491676 w 9662615"/>
              <a:gd name="connsiteY87" fmla="*/ 1500859 h 1679987"/>
              <a:gd name="connsiteX88" fmla="*/ 2378036 w 9662615"/>
              <a:gd name="connsiteY88" fmla="*/ 1520645 h 1679987"/>
              <a:gd name="connsiteX89" fmla="*/ 2284269 w 9662615"/>
              <a:gd name="connsiteY89" fmla="*/ 1503068 h 1679987"/>
              <a:gd name="connsiteX90" fmla="*/ 2207104 w 9662615"/>
              <a:gd name="connsiteY90" fmla="*/ 1508888 h 1679987"/>
              <a:gd name="connsiteX91" fmla="*/ 2149226 w 9662615"/>
              <a:gd name="connsiteY91" fmla="*/ 1523409 h 1679987"/>
              <a:gd name="connsiteX92" fmla="*/ 2084783 w 9662615"/>
              <a:gd name="connsiteY92" fmla="*/ 1524245 h 1679987"/>
              <a:gd name="connsiteX93" fmla="*/ 2070075 w 9662615"/>
              <a:gd name="connsiteY93" fmla="*/ 1511285 h 1679987"/>
              <a:gd name="connsiteX94" fmla="*/ 2001057 w 9662615"/>
              <a:gd name="connsiteY94" fmla="*/ 1516449 h 1679987"/>
              <a:gd name="connsiteX95" fmla="*/ 1896330 w 9662615"/>
              <a:gd name="connsiteY95" fmla="*/ 1525725 h 1679987"/>
              <a:gd name="connsiteX96" fmla="*/ 1835994 w 9662615"/>
              <a:gd name="connsiteY96" fmla="*/ 1527678 h 1679987"/>
              <a:gd name="connsiteX97" fmla="*/ 1671119 w 9662615"/>
              <a:gd name="connsiteY97" fmla="*/ 1536701 h 1679987"/>
              <a:gd name="connsiteX98" fmla="*/ 1601337 w 9662615"/>
              <a:gd name="connsiteY98" fmla="*/ 1548552 h 1679987"/>
              <a:gd name="connsiteX99" fmla="*/ 1407755 w 9662615"/>
              <a:gd name="connsiteY99" fmla="*/ 1571444 h 1679987"/>
              <a:gd name="connsiteX100" fmla="*/ 1271994 w 9662615"/>
              <a:gd name="connsiteY100" fmla="*/ 1579471 h 1679987"/>
              <a:gd name="connsiteX101" fmla="*/ 1249226 w 9662615"/>
              <a:gd name="connsiteY101" fmla="*/ 1583140 h 1679987"/>
              <a:gd name="connsiteX102" fmla="*/ 1217719 w 9662615"/>
              <a:gd name="connsiteY102" fmla="*/ 1580863 h 1679987"/>
              <a:gd name="connsiteX103" fmla="*/ 1091432 w 9662615"/>
              <a:gd name="connsiteY103" fmla="*/ 1571003 h 1679987"/>
              <a:gd name="connsiteX104" fmla="*/ 992039 w 9662615"/>
              <a:gd name="connsiteY104" fmla="*/ 1556662 h 1679987"/>
              <a:gd name="connsiteX105" fmla="*/ 868264 w 9662615"/>
              <a:gd name="connsiteY105" fmla="*/ 1566392 h 1679987"/>
              <a:gd name="connsiteX106" fmla="*/ 792765 w 9662615"/>
              <a:gd name="connsiteY106" fmla="*/ 1563102 h 1679987"/>
              <a:gd name="connsiteX107" fmla="*/ 669055 w 9662615"/>
              <a:gd name="connsiteY107" fmla="*/ 1543638 h 1679987"/>
              <a:gd name="connsiteX108" fmla="*/ 506152 w 9662615"/>
              <a:gd name="connsiteY108" fmla="*/ 1549124 h 1679987"/>
              <a:gd name="connsiteX109" fmla="*/ 472797 w 9662615"/>
              <a:gd name="connsiteY109" fmla="*/ 1568904 h 1679987"/>
              <a:gd name="connsiteX110" fmla="*/ 427864 w 9662615"/>
              <a:gd name="connsiteY110" fmla="*/ 1580848 h 1679987"/>
              <a:gd name="connsiteX111" fmla="*/ 408381 w 9662615"/>
              <a:gd name="connsiteY111" fmla="*/ 1552940 h 1679987"/>
              <a:gd name="connsiteX112" fmla="*/ 267163 w 9662615"/>
              <a:gd name="connsiteY112" fmla="*/ 1531913 h 1679987"/>
              <a:gd name="connsiteX113" fmla="*/ 196644 w 9662615"/>
              <a:gd name="connsiteY113" fmla="*/ 1524565 h 1679987"/>
              <a:gd name="connsiteX114" fmla="*/ 86819 w 9662615"/>
              <a:gd name="connsiteY114" fmla="*/ 1519517 h 1679987"/>
              <a:gd name="connsiteX115" fmla="*/ 53369 w 9662615"/>
              <a:gd name="connsiteY115" fmla="*/ 1516853 h 1679987"/>
              <a:gd name="connsiteX116" fmla="*/ 2359 w 9662615"/>
              <a:gd name="connsiteY116" fmla="*/ 1515247 h 1679987"/>
              <a:gd name="connsiteX117" fmla="*/ 0 w 9662615"/>
              <a:gd name="connsiteY117" fmla="*/ 1514932 h 1679987"/>
              <a:gd name="connsiteX118" fmla="*/ 0 w 9662615"/>
              <a:gd name="connsiteY118" fmla="*/ 0 h 1679987"/>
              <a:gd name="connsiteX0" fmla="*/ 0 w 9662615"/>
              <a:gd name="connsiteY0" fmla="*/ 0 h 1648182"/>
              <a:gd name="connsiteX1" fmla="*/ 9662615 w 9662615"/>
              <a:gd name="connsiteY1" fmla="*/ 0 h 1648182"/>
              <a:gd name="connsiteX2" fmla="*/ 9662615 w 9662615"/>
              <a:gd name="connsiteY2" fmla="*/ 1280346 h 1648182"/>
              <a:gd name="connsiteX3" fmla="*/ 9658420 w 9662615"/>
              <a:gd name="connsiteY3" fmla="*/ 1280106 h 1648182"/>
              <a:gd name="connsiteX4" fmla="*/ 9469546 w 9662615"/>
              <a:gd name="connsiteY4" fmla="*/ 1289837 h 1648182"/>
              <a:gd name="connsiteX5" fmla="*/ 9385895 w 9662615"/>
              <a:gd name="connsiteY5" fmla="*/ 1269203 h 1648182"/>
              <a:gd name="connsiteX6" fmla="*/ 9144767 w 9662615"/>
              <a:gd name="connsiteY6" fmla="*/ 1264120 h 1648182"/>
              <a:gd name="connsiteX7" fmla="*/ 8837252 w 9662615"/>
              <a:gd name="connsiteY7" fmla="*/ 1350515 h 1648182"/>
              <a:gd name="connsiteX8" fmla="*/ 8705466 w 9662615"/>
              <a:gd name="connsiteY8" fmla="*/ 1342419 h 1648182"/>
              <a:gd name="connsiteX9" fmla="*/ 8652221 w 9662615"/>
              <a:gd name="connsiteY9" fmla="*/ 1326906 h 1648182"/>
              <a:gd name="connsiteX10" fmla="*/ 8632312 w 9662615"/>
              <a:gd name="connsiteY10" fmla="*/ 1326025 h 1648182"/>
              <a:gd name="connsiteX11" fmla="*/ 8591582 w 9662615"/>
              <a:gd name="connsiteY11" fmla="*/ 1341666 h 1648182"/>
              <a:gd name="connsiteX12" fmla="*/ 8537336 w 9662615"/>
              <a:gd name="connsiteY12" fmla="*/ 1341684 h 1648182"/>
              <a:gd name="connsiteX13" fmla="*/ 8472508 w 9662615"/>
              <a:gd name="connsiteY13" fmla="*/ 1363109 h 1648182"/>
              <a:gd name="connsiteX14" fmla="*/ 8258477 w 9662615"/>
              <a:gd name="connsiteY14" fmla="*/ 1370666 h 1648182"/>
              <a:gd name="connsiteX15" fmla="*/ 8197961 w 9662615"/>
              <a:gd name="connsiteY15" fmla="*/ 1392804 h 1648182"/>
              <a:gd name="connsiteX16" fmla="*/ 8171196 w 9662615"/>
              <a:gd name="connsiteY16" fmla="*/ 1397216 h 1648182"/>
              <a:gd name="connsiteX17" fmla="*/ 8127667 w 9662615"/>
              <a:gd name="connsiteY17" fmla="*/ 1418254 h 1648182"/>
              <a:gd name="connsiteX18" fmla="*/ 7974579 w 9662615"/>
              <a:gd name="connsiteY18" fmla="*/ 1383439 h 1648182"/>
              <a:gd name="connsiteX19" fmla="*/ 7768351 w 9662615"/>
              <a:gd name="connsiteY19" fmla="*/ 1395051 h 1648182"/>
              <a:gd name="connsiteX20" fmla="*/ 7635985 w 9662615"/>
              <a:gd name="connsiteY20" fmla="*/ 1386363 h 1648182"/>
              <a:gd name="connsiteX21" fmla="*/ 7466069 w 9662615"/>
              <a:gd name="connsiteY21" fmla="*/ 1377654 h 1648182"/>
              <a:gd name="connsiteX22" fmla="*/ 7355642 w 9662615"/>
              <a:gd name="connsiteY22" fmla="*/ 1407761 h 1648182"/>
              <a:gd name="connsiteX23" fmla="*/ 7151610 w 9662615"/>
              <a:gd name="connsiteY23" fmla="*/ 1397856 h 1648182"/>
              <a:gd name="connsiteX24" fmla="*/ 7082147 w 9662615"/>
              <a:gd name="connsiteY24" fmla="*/ 1406113 h 1648182"/>
              <a:gd name="connsiteX25" fmla="*/ 7014958 w 9662615"/>
              <a:gd name="connsiteY25" fmla="*/ 1396883 h 1648182"/>
              <a:gd name="connsiteX26" fmla="*/ 6907567 w 9662615"/>
              <a:gd name="connsiteY26" fmla="*/ 1419149 h 1648182"/>
              <a:gd name="connsiteX27" fmla="*/ 6748428 w 9662615"/>
              <a:gd name="connsiteY27" fmla="*/ 1420308 h 1648182"/>
              <a:gd name="connsiteX28" fmla="*/ 6654257 w 9662615"/>
              <a:gd name="connsiteY28" fmla="*/ 1424143 h 1648182"/>
              <a:gd name="connsiteX29" fmla="*/ 6620123 w 9662615"/>
              <a:gd name="connsiteY29" fmla="*/ 1430535 h 1648182"/>
              <a:gd name="connsiteX30" fmla="*/ 6571355 w 9662615"/>
              <a:gd name="connsiteY30" fmla="*/ 1436144 h 1648182"/>
              <a:gd name="connsiteX31" fmla="*/ 6486557 w 9662615"/>
              <a:gd name="connsiteY31" fmla="*/ 1449861 h 1648182"/>
              <a:gd name="connsiteX32" fmla="*/ 6370419 w 9662615"/>
              <a:gd name="connsiteY32" fmla="*/ 1461649 h 1648182"/>
              <a:gd name="connsiteX33" fmla="*/ 6278839 w 9662615"/>
              <a:gd name="connsiteY33" fmla="*/ 1449160 h 1648182"/>
              <a:gd name="connsiteX34" fmla="*/ 6272455 w 9662615"/>
              <a:gd name="connsiteY34" fmla="*/ 1453191 h 1648182"/>
              <a:gd name="connsiteX35" fmla="*/ 6212659 w 9662615"/>
              <a:gd name="connsiteY35" fmla="*/ 1454850 h 1648182"/>
              <a:gd name="connsiteX36" fmla="*/ 6069317 w 9662615"/>
              <a:gd name="connsiteY36" fmla="*/ 1445838 h 1648182"/>
              <a:gd name="connsiteX37" fmla="*/ 5878477 w 9662615"/>
              <a:gd name="connsiteY37" fmla="*/ 1439180 h 1648182"/>
              <a:gd name="connsiteX38" fmla="*/ 5838387 w 9662615"/>
              <a:gd name="connsiteY38" fmla="*/ 1444679 h 1648182"/>
              <a:gd name="connsiteX39" fmla="*/ 5771136 w 9662615"/>
              <a:gd name="connsiteY39" fmla="*/ 1453639 h 1648182"/>
              <a:gd name="connsiteX40" fmla="*/ 5724081 w 9662615"/>
              <a:gd name="connsiteY40" fmla="*/ 1470431 h 1648182"/>
              <a:gd name="connsiteX41" fmla="*/ 5666577 w 9662615"/>
              <a:gd name="connsiteY41" fmla="*/ 1473921 h 1648182"/>
              <a:gd name="connsiteX42" fmla="*/ 5649068 w 9662615"/>
              <a:gd name="connsiteY42" fmla="*/ 1461676 h 1648182"/>
              <a:gd name="connsiteX43" fmla="*/ 5588902 w 9662615"/>
              <a:gd name="connsiteY43" fmla="*/ 1469647 h 1648182"/>
              <a:gd name="connsiteX44" fmla="*/ 5498090 w 9662615"/>
              <a:gd name="connsiteY44" fmla="*/ 1483173 h 1648182"/>
              <a:gd name="connsiteX45" fmla="*/ 5444641 w 9662615"/>
              <a:gd name="connsiteY45" fmla="*/ 1487602 h 1648182"/>
              <a:gd name="connsiteX46" fmla="*/ 5299812 w 9662615"/>
              <a:gd name="connsiteY46" fmla="*/ 1503362 h 1648182"/>
              <a:gd name="connsiteX47" fmla="*/ 5213947 w 9662615"/>
              <a:gd name="connsiteY47" fmla="*/ 1516637 h 1648182"/>
              <a:gd name="connsiteX48" fmla="*/ 5090342 w 9662615"/>
              <a:gd name="connsiteY48" fmla="*/ 1546680 h 1648182"/>
              <a:gd name="connsiteX49" fmla="*/ 5129812 w 9662615"/>
              <a:gd name="connsiteY49" fmla="*/ 1521277 h 1648182"/>
              <a:gd name="connsiteX50" fmla="*/ 5059484 w 9662615"/>
              <a:gd name="connsiteY50" fmla="*/ 1546802 h 1648182"/>
              <a:gd name="connsiteX51" fmla="*/ 5038524 w 9662615"/>
              <a:gd name="connsiteY51" fmla="*/ 1545675 h 1648182"/>
              <a:gd name="connsiteX52" fmla="*/ 5026564 w 9662615"/>
              <a:gd name="connsiteY52" fmla="*/ 1545376 h 1648182"/>
              <a:gd name="connsiteX53" fmla="*/ 4969433 w 9662615"/>
              <a:gd name="connsiteY53" fmla="*/ 1550865 h 1648182"/>
              <a:gd name="connsiteX54" fmla="*/ 4929254 w 9662615"/>
              <a:gd name="connsiteY54" fmla="*/ 1563452 h 1648182"/>
              <a:gd name="connsiteX55" fmla="*/ 4871726 w 9662615"/>
              <a:gd name="connsiteY55" fmla="*/ 1570584 h 1648182"/>
              <a:gd name="connsiteX56" fmla="*/ 4843267 w 9662615"/>
              <a:gd name="connsiteY56" fmla="*/ 1561459 h 1648182"/>
              <a:gd name="connsiteX57" fmla="*/ 4821058 w 9662615"/>
              <a:gd name="connsiteY57" fmla="*/ 1553078 h 1648182"/>
              <a:gd name="connsiteX58" fmla="*/ 4791466 w 9662615"/>
              <a:gd name="connsiteY58" fmla="*/ 1561324 h 1648182"/>
              <a:gd name="connsiteX59" fmla="*/ 4784247 w 9662615"/>
              <a:gd name="connsiteY59" fmla="*/ 1562342 h 1648182"/>
              <a:gd name="connsiteX60" fmla="*/ 4739309 w 9662615"/>
              <a:gd name="connsiteY60" fmla="*/ 1553948 h 1648182"/>
              <a:gd name="connsiteX61" fmla="*/ 4697562 w 9662615"/>
              <a:gd name="connsiteY61" fmla="*/ 1551206 h 1648182"/>
              <a:gd name="connsiteX62" fmla="*/ 4650737 w 9662615"/>
              <a:gd name="connsiteY62" fmla="*/ 1537381 h 1648182"/>
              <a:gd name="connsiteX63" fmla="*/ 4583150 w 9662615"/>
              <a:gd name="connsiteY63" fmla="*/ 1529064 h 1648182"/>
              <a:gd name="connsiteX64" fmla="*/ 4521734 w 9662615"/>
              <a:gd name="connsiteY64" fmla="*/ 1529359 h 1648182"/>
              <a:gd name="connsiteX65" fmla="*/ 4382398 w 9662615"/>
              <a:gd name="connsiteY65" fmla="*/ 1534108 h 1648182"/>
              <a:gd name="connsiteX66" fmla="*/ 4221826 w 9662615"/>
              <a:gd name="connsiteY66" fmla="*/ 1500972 h 1648182"/>
              <a:gd name="connsiteX67" fmla="*/ 4096601 w 9662615"/>
              <a:gd name="connsiteY67" fmla="*/ 1521563 h 1648182"/>
              <a:gd name="connsiteX68" fmla="*/ 4058099 w 9662615"/>
              <a:gd name="connsiteY68" fmla="*/ 1648182 h 1648182"/>
              <a:gd name="connsiteX69" fmla="*/ 3833906 w 9662615"/>
              <a:gd name="connsiteY69" fmla="*/ 1516637 h 1648182"/>
              <a:gd name="connsiteX70" fmla="*/ 3696258 w 9662615"/>
              <a:gd name="connsiteY70" fmla="*/ 1537563 h 1648182"/>
              <a:gd name="connsiteX71" fmla="*/ 3594070 w 9662615"/>
              <a:gd name="connsiteY71" fmla="*/ 1509422 h 1648182"/>
              <a:gd name="connsiteX72" fmla="*/ 3565233 w 9662615"/>
              <a:gd name="connsiteY72" fmla="*/ 1515122 h 1648182"/>
              <a:gd name="connsiteX73" fmla="*/ 3560267 w 9662615"/>
              <a:gd name="connsiteY73" fmla="*/ 1516288 h 1648182"/>
              <a:gd name="connsiteX74" fmla="*/ 3540258 w 9662615"/>
              <a:gd name="connsiteY74" fmla="*/ 1516976 h 1648182"/>
              <a:gd name="connsiteX75" fmla="*/ 3534780 w 9662615"/>
              <a:gd name="connsiteY75" fmla="*/ 1522141 h 1648182"/>
              <a:gd name="connsiteX76" fmla="*/ 3504783 w 9662615"/>
              <a:gd name="connsiteY76" fmla="*/ 1526739 h 1648182"/>
              <a:gd name="connsiteX77" fmla="*/ 3430805 w 9662615"/>
              <a:gd name="connsiteY77" fmla="*/ 1542521 h 1648182"/>
              <a:gd name="connsiteX78" fmla="*/ 3292707 w 9662615"/>
              <a:gd name="connsiteY78" fmla="*/ 1520490 h 1648182"/>
              <a:gd name="connsiteX79" fmla="*/ 3187872 w 9662615"/>
              <a:gd name="connsiteY79" fmla="*/ 1519991 h 1648182"/>
              <a:gd name="connsiteX80" fmla="*/ 3148026 w 9662615"/>
              <a:gd name="connsiteY80" fmla="*/ 1524777 h 1648182"/>
              <a:gd name="connsiteX81" fmla="*/ 3092394 w 9662615"/>
              <a:gd name="connsiteY81" fmla="*/ 1528115 h 1648182"/>
              <a:gd name="connsiteX82" fmla="*/ 2994200 w 9662615"/>
              <a:gd name="connsiteY82" fmla="*/ 1537857 h 1648182"/>
              <a:gd name="connsiteX83" fmla="*/ 2862301 w 9662615"/>
              <a:gd name="connsiteY83" fmla="*/ 1544250 h 1648182"/>
              <a:gd name="connsiteX84" fmla="*/ 2766335 w 9662615"/>
              <a:gd name="connsiteY84" fmla="*/ 1527662 h 1648182"/>
              <a:gd name="connsiteX85" fmla="*/ 2757836 w 9662615"/>
              <a:gd name="connsiteY85" fmla="*/ 1531371 h 1648182"/>
              <a:gd name="connsiteX86" fmla="*/ 2691555 w 9662615"/>
              <a:gd name="connsiteY86" fmla="*/ 1530283 h 1648182"/>
              <a:gd name="connsiteX87" fmla="*/ 2491676 w 9662615"/>
              <a:gd name="connsiteY87" fmla="*/ 1500859 h 1648182"/>
              <a:gd name="connsiteX88" fmla="*/ 2378036 w 9662615"/>
              <a:gd name="connsiteY88" fmla="*/ 1520645 h 1648182"/>
              <a:gd name="connsiteX89" fmla="*/ 2284269 w 9662615"/>
              <a:gd name="connsiteY89" fmla="*/ 1503068 h 1648182"/>
              <a:gd name="connsiteX90" fmla="*/ 2207104 w 9662615"/>
              <a:gd name="connsiteY90" fmla="*/ 1508888 h 1648182"/>
              <a:gd name="connsiteX91" fmla="*/ 2149226 w 9662615"/>
              <a:gd name="connsiteY91" fmla="*/ 1523409 h 1648182"/>
              <a:gd name="connsiteX92" fmla="*/ 2084783 w 9662615"/>
              <a:gd name="connsiteY92" fmla="*/ 1524245 h 1648182"/>
              <a:gd name="connsiteX93" fmla="*/ 2070075 w 9662615"/>
              <a:gd name="connsiteY93" fmla="*/ 1511285 h 1648182"/>
              <a:gd name="connsiteX94" fmla="*/ 2001057 w 9662615"/>
              <a:gd name="connsiteY94" fmla="*/ 1516449 h 1648182"/>
              <a:gd name="connsiteX95" fmla="*/ 1896330 w 9662615"/>
              <a:gd name="connsiteY95" fmla="*/ 1525725 h 1648182"/>
              <a:gd name="connsiteX96" fmla="*/ 1835994 w 9662615"/>
              <a:gd name="connsiteY96" fmla="*/ 1527678 h 1648182"/>
              <a:gd name="connsiteX97" fmla="*/ 1671119 w 9662615"/>
              <a:gd name="connsiteY97" fmla="*/ 1536701 h 1648182"/>
              <a:gd name="connsiteX98" fmla="*/ 1601337 w 9662615"/>
              <a:gd name="connsiteY98" fmla="*/ 1548552 h 1648182"/>
              <a:gd name="connsiteX99" fmla="*/ 1407755 w 9662615"/>
              <a:gd name="connsiteY99" fmla="*/ 1571444 h 1648182"/>
              <a:gd name="connsiteX100" fmla="*/ 1271994 w 9662615"/>
              <a:gd name="connsiteY100" fmla="*/ 1579471 h 1648182"/>
              <a:gd name="connsiteX101" fmla="*/ 1249226 w 9662615"/>
              <a:gd name="connsiteY101" fmla="*/ 1583140 h 1648182"/>
              <a:gd name="connsiteX102" fmla="*/ 1217719 w 9662615"/>
              <a:gd name="connsiteY102" fmla="*/ 1580863 h 1648182"/>
              <a:gd name="connsiteX103" fmla="*/ 1091432 w 9662615"/>
              <a:gd name="connsiteY103" fmla="*/ 1571003 h 1648182"/>
              <a:gd name="connsiteX104" fmla="*/ 992039 w 9662615"/>
              <a:gd name="connsiteY104" fmla="*/ 1556662 h 1648182"/>
              <a:gd name="connsiteX105" fmla="*/ 868264 w 9662615"/>
              <a:gd name="connsiteY105" fmla="*/ 1566392 h 1648182"/>
              <a:gd name="connsiteX106" fmla="*/ 792765 w 9662615"/>
              <a:gd name="connsiteY106" fmla="*/ 1563102 h 1648182"/>
              <a:gd name="connsiteX107" fmla="*/ 669055 w 9662615"/>
              <a:gd name="connsiteY107" fmla="*/ 1543638 h 1648182"/>
              <a:gd name="connsiteX108" fmla="*/ 506152 w 9662615"/>
              <a:gd name="connsiteY108" fmla="*/ 1549124 h 1648182"/>
              <a:gd name="connsiteX109" fmla="*/ 472797 w 9662615"/>
              <a:gd name="connsiteY109" fmla="*/ 1568904 h 1648182"/>
              <a:gd name="connsiteX110" fmla="*/ 427864 w 9662615"/>
              <a:gd name="connsiteY110" fmla="*/ 1580848 h 1648182"/>
              <a:gd name="connsiteX111" fmla="*/ 408381 w 9662615"/>
              <a:gd name="connsiteY111" fmla="*/ 1552940 h 1648182"/>
              <a:gd name="connsiteX112" fmla="*/ 267163 w 9662615"/>
              <a:gd name="connsiteY112" fmla="*/ 1531913 h 1648182"/>
              <a:gd name="connsiteX113" fmla="*/ 196644 w 9662615"/>
              <a:gd name="connsiteY113" fmla="*/ 1524565 h 1648182"/>
              <a:gd name="connsiteX114" fmla="*/ 86819 w 9662615"/>
              <a:gd name="connsiteY114" fmla="*/ 1519517 h 1648182"/>
              <a:gd name="connsiteX115" fmla="*/ 53369 w 9662615"/>
              <a:gd name="connsiteY115" fmla="*/ 1516853 h 1648182"/>
              <a:gd name="connsiteX116" fmla="*/ 2359 w 9662615"/>
              <a:gd name="connsiteY116" fmla="*/ 1515247 h 1648182"/>
              <a:gd name="connsiteX117" fmla="*/ 0 w 9662615"/>
              <a:gd name="connsiteY117" fmla="*/ 1514932 h 1648182"/>
              <a:gd name="connsiteX118" fmla="*/ 0 w 9662615"/>
              <a:gd name="connsiteY118" fmla="*/ 0 h 1648182"/>
              <a:gd name="connsiteX0" fmla="*/ 0 w 9662615"/>
              <a:gd name="connsiteY0" fmla="*/ 0 h 1648182"/>
              <a:gd name="connsiteX1" fmla="*/ 9662615 w 9662615"/>
              <a:gd name="connsiteY1" fmla="*/ 0 h 1648182"/>
              <a:gd name="connsiteX2" fmla="*/ 9662615 w 9662615"/>
              <a:gd name="connsiteY2" fmla="*/ 1280346 h 1648182"/>
              <a:gd name="connsiteX3" fmla="*/ 9658420 w 9662615"/>
              <a:gd name="connsiteY3" fmla="*/ 1280106 h 1648182"/>
              <a:gd name="connsiteX4" fmla="*/ 9469546 w 9662615"/>
              <a:gd name="connsiteY4" fmla="*/ 1289837 h 1648182"/>
              <a:gd name="connsiteX5" fmla="*/ 9385895 w 9662615"/>
              <a:gd name="connsiteY5" fmla="*/ 1269203 h 1648182"/>
              <a:gd name="connsiteX6" fmla="*/ 9144767 w 9662615"/>
              <a:gd name="connsiteY6" fmla="*/ 1264120 h 1648182"/>
              <a:gd name="connsiteX7" fmla="*/ 8837252 w 9662615"/>
              <a:gd name="connsiteY7" fmla="*/ 1350515 h 1648182"/>
              <a:gd name="connsiteX8" fmla="*/ 8705466 w 9662615"/>
              <a:gd name="connsiteY8" fmla="*/ 1342419 h 1648182"/>
              <a:gd name="connsiteX9" fmla="*/ 8652221 w 9662615"/>
              <a:gd name="connsiteY9" fmla="*/ 1326906 h 1648182"/>
              <a:gd name="connsiteX10" fmla="*/ 8632312 w 9662615"/>
              <a:gd name="connsiteY10" fmla="*/ 1326025 h 1648182"/>
              <a:gd name="connsiteX11" fmla="*/ 8591582 w 9662615"/>
              <a:gd name="connsiteY11" fmla="*/ 1341666 h 1648182"/>
              <a:gd name="connsiteX12" fmla="*/ 8537336 w 9662615"/>
              <a:gd name="connsiteY12" fmla="*/ 1341684 h 1648182"/>
              <a:gd name="connsiteX13" fmla="*/ 8472508 w 9662615"/>
              <a:gd name="connsiteY13" fmla="*/ 1363109 h 1648182"/>
              <a:gd name="connsiteX14" fmla="*/ 8258477 w 9662615"/>
              <a:gd name="connsiteY14" fmla="*/ 1370666 h 1648182"/>
              <a:gd name="connsiteX15" fmla="*/ 8197961 w 9662615"/>
              <a:gd name="connsiteY15" fmla="*/ 1392804 h 1648182"/>
              <a:gd name="connsiteX16" fmla="*/ 8171196 w 9662615"/>
              <a:gd name="connsiteY16" fmla="*/ 1397216 h 1648182"/>
              <a:gd name="connsiteX17" fmla="*/ 8127667 w 9662615"/>
              <a:gd name="connsiteY17" fmla="*/ 1418254 h 1648182"/>
              <a:gd name="connsiteX18" fmla="*/ 7974579 w 9662615"/>
              <a:gd name="connsiteY18" fmla="*/ 1383439 h 1648182"/>
              <a:gd name="connsiteX19" fmla="*/ 7768351 w 9662615"/>
              <a:gd name="connsiteY19" fmla="*/ 1395051 h 1648182"/>
              <a:gd name="connsiteX20" fmla="*/ 7635985 w 9662615"/>
              <a:gd name="connsiteY20" fmla="*/ 1386363 h 1648182"/>
              <a:gd name="connsiteX21" fmla="*/ 7466069 w 9662615"/>
              <a:gd name="connsiteY21" fmla="*/ 1377654 h 1648182"/>
              <a:gd name="connsiteX22" fmla="*/ 7355642 w 9662615"/>
              <a:gd name="connsiteY22" fmla="*/ 1407761 h 1648182"/>
              <a:gd name="connsiteX23" fmla="*/ 7151610 w 9662615"/>
              <a:gd name="connsiteY23" fmla="*/ 1397856 h 1648182"/>
              <a:gd name="connsiteX24" fmla="*/ 7082147 w 9662615"/>
              <a:gd name="connsiteY24" fmla="*/ 1406113 h 1648182"/>
              <a:gd name="connsiteX25" fmla="*/ 7014958 w 9662615"/>
              <a:gd name="connsiteY25" fmla="*/ 1396883 h 1648182"/>
              <a:gd name="connsiteX26" fmla="*/ 6907567 w 9662615"/>
              <a:gd name="connsiteY26" fmla="*/ 1419149 h 1648182"/>
              <a:gd name="connsiteX27" fmla="*/ 6748428 w 9662615"/>
              <a:gd name="connsiteY27" fmla="*/ 1420308 h 1648182"/>
              <a:gd name="connsiteX28" fmla="*/ 6654257 w 9662615"/>
              <a:gd name="connsiteY28" fmla="*/ 1424143 h 1648182"/>
              <a:gd name="connsiteX29" fmla="*/ 6620123 w 9662615"/>
              <a:gd name="connsiteY29" fmla="*/ 1430535 h 1648182"/>
              <a:gd name="connsiteX30" fmla="*/ 6571355 w 9662615"/>
              <a:gd name="connsiteY30" fmla="*/ 1436144 h 1648182"/>
              <a:gd name="connsiteX31" fmla="*/ 6486557 w 9662615"/>
              <a:gd name="connsiteY31" fmla="*/ 1449861 h 1648182"/>
              <a:gd name="connsiteX32" fmla="*/ 6370419 w 9662615"/>
              <a:gd name="connsiteY32" fmla="*/ 1461649 h 1648182"/>
              <a:gd name="connsiteX33" fmla="*/ 6278839 w 9662615"/>
              <a:gd name="connsiteY33" fmla="*/ 1449160 h 1648182"/>
              <a:gd name="connsiteX34" fmla="*/ 6272455 w 9662615"/>
              <a:gd name="connsiteY34" fmla="*/ 1453191 h 1648182"/>
              <a:gd name="connsiteX35" fmla="*/ 6212659 w 9662615"/>
              <a:gd name="connsiteY35" fmla="*/ 1454850 h 1648182"/>
              <a:gd name="connsiteX36" fmla="*/ 6069317 w 9662615"/>
              <a:gd name="connsiteY36" fmla="*/ 1445838 h 1648182"/>
              <a:gd name="connsiteX37" fmla="*/ 5878477 w 9662615"/>
              <a:gd name="connsiteY37" fmla="*/ 1439180 h 1648182"/>
              <a:gd name="connsiteX38" fmla="*/ 5838387 w 9662615"/>
              <a:gd name="connsiteY38" fmla="*/ 1444679 h 1648182"/>
              <a:gd name="connsiteX39" fmla="*/ 5771136 w 9662615"/>
              <a:gd name="connsiteY39" fmla="*/ 1453639 h 1648182"/>
              <a:gd name="connsiteX40" fmla="*/ 5724081 w 9662615"/>
              <a:gd name="connsiteY40" fmla="*/ 1470431 h 1648182"/>
              <a:gd name="connsiteX41" fmla="*/ 5666577 w 9662615"/>
              <a:gd name="connsiteY41" fmla="*/ 1473921 h 1648182"/>
              <a:gd name="connsiteX42" fmla="*/ 5649068 w 9662615"/>
              <a:gd name="connsiteY42" fmla="*/ 1461676 h 1648182"/>
              <a:gd name="connsiteX43" fmla="*/ 5588902 w 9662615"/>
              <a:gd name="connsiteY43" fmla="*/ 1469647 h 1648182"/>
              <a:gd name="connsiteX44" fmla="*/ 5498090 w 9662615"/>
              <a:gd name="connsiteY44" fmla="*/ 1483173 h 1648182"/>
              <a:gd name="connsiteX45" fmla="*/ 5444641 w 9662615"/>
              <a:gd name="connsiteY45" fmla="*/ 1487602 h 1648182"/>
              <a:gd name="connsiteX46" fmla="*/ 5299812 w 9662615"/>
              <a:gd name="connsiteY46" fmla="*/ 1503362 h 1648182"/>
              <a:gd name="connsiteX47" fmla="*/ 5213947 w 9662615"/>
              <a:gd name="connsiteY47" fmla="*/ 1516637 h 1648182"/>
              <a:gd name="connsiteX48" fmla="*/ 5090342 w 9662615"/>
              <a:gd name="connsiteY48" fmla="*/ 1546680 h 1648182"/>
              <a:gd name="connsiteX49" fmla="*/ 5129812 w 9662615"/>
              <a:gd name="connsiteY49" fmla="*/ 1521277 h 1648182"/>
              <a:gd name="connsiteX50" fmla="*/ 5059484 w 9662615"/>
              <a:gd name="connsiteY50" fmla="*/ 1546802 h 1648182"/>
              <a:gd name="connsiteX51" fmla="*/ 5038524 w 9662615"/>
              <a:gd name="connsiteY51" fmla="*/ 1545675 h 1648182"/>
              <a:gd name="connsiteX52" fmla="*/ 5026564 w 9662615"/>
              <a:gd name="connsiteY52" fmla="*/ 1545376 h 1648182"/>
              <a:gd name="connsiteX53" fmla="*/ 4969433 w 9662615"/>
              <a:gd name="connsiteY53" fmla="*/ 1550865 h 1648182"/>
              <a:gd name="connsiteX54" fmla="*/ 4929254 w 9662615"/>
              <a:gd name="connsiteY54" fmla="*/ 1563452 h 1648182"/>
              <a:gd name="connsiteX55" fmla="*/ 4871726 w 9662615"/>
              <a:gd name="connsiteY55" fmla="*/ 1570584 h 1648182"/>
              <a:gd name="connsiteX56" fmla="*/ 4843267 w 9662615"/>
              <a:gd name="connsiteY56" fmla="*/ 1561459 h 1648182"/>
              <a:gd name="connsiteX57" fmla="*/ 4821058 w 9662615"/>
              <a:gd name="connsiteY57" fmla="*/ 1553078 h 1648182"/>
              <a:gd name="connsiteX58" fmla="*/ 4791466 w 9662615"/>
              <a:gd name="connsiteY58" fmla="*/ 1561324 h 1648182"/>
              <a:gd name="connsiteX59" fmla="*/ 4784247 w 9662615"/>
              <a:gd name="connsiteY59" fmla="*/ 1562342 h 1648182"/>
              <a:gd name="connsiteX60" fmla="*/ 4739309 w 9662615"/>
              <a:gd name="connsiteY60" fmla="*/ 1553948 h 1648182"/>
              <a:gd name="connsiteX61" fmla="*/ 4697562 w 9662615"/>
              <a:gd name="connsiteY61" fmla="*/ 1551206 h 1648182"/>
              <a:gd name="connsiteX62" fmla="*/ 4650737 w 9662615"/>
              <a:gd name="connsiteY62" fmla="*/ 1537381 h 1648182"/>
              <a:gd name="connsiteX63" fmla="*/ 4583150 w 9662615"/>
              <a:gd name="connsiteY63" fmla="*/ 1529064 h 1648182"/>
              <a:gd name="connsiteX64" fmla="*/ 4521734 w 9662615"/>
              <a:gd name="connsiteY64" fmla="*/ 1529359 h 1648182"/>
              <a:gd name="connsiteX65" fmla="*/ 4382398 w 9662615"/>
              <a:gd name="connsiteY65" fmla="*/ 1534108 h 1648182"/>
              <a:gd name="connsiteX66" fmla="*/ 4221826 w 9662615"/>
              <a:gd name="connsiteY66" fmla="*/ 1500972 h 1648182"/>
              <a:gd name="connsiteX67" fmla="*/ 4096601 w 9662615"/>
              <a:gd name="connsiteY67" fmla="*/ 1521563 h 1648182"/>
              <a:gd name="connsiteX68" fmla="*/ 4058099 w 9662615"/>
              <a:gd name="connsiteY68" fmla="*/ 1648182 h 1648182"/>
              <a:gd name="connsiteX69" fmla="*/ 3833906 w 9662615"/>
              <a:gd name="connsiteY69" fmla="*/ 1516637 h 1648182"/>
              <a:gd name="connsiteX70" fmla="*/ 3696258 w 9662615"/>
              <a:gd name="connsiteY70" fmla="*/ 1537563 h 1648182"/>
              <a:gd name="connsiteX71" fmla="*/ 3594070 w 9662615"/>
              <a:gd name="connsiteY71" fmla="*/ 1509422 h 1648182"/>
              <a:gd name="connsiteX72" fmla="*/ 3565233 w 9662615"/>
              <a:gd name="connsiteY72" fmla="*/ 1515122 h 1648182"/>
              <a:gd name="connsiteX73" fmla="*/ 3560267 w 9662615"/>
              <a:gd name="connsiteY73" fmla="*/ 1516288 h 1648182"/>
              <a:gd name="connsiteX74" fmla="*/ 3540258 w 9662615"/>
              <a:gd name="connsiteY74" fmla="*/ 1516976 h 1648182"/>
              <a:gd name="connsiteX75" fmla="*/ 3534780 w 9662615"/>
              <a:gd name="connsiteY75" fmla="*/ 1522141 h 1648182"/>
              <a:gd name="connsiteX76" fmla="*/ 3504783 w 9662615"/>
              <a:gd name="connsiteY76" fmla="*/ 1526739 h 1648182"/>
              <a:gd name="connsiteX77" fmla="*/ 3430805 w 9662615"/>
              <a:gd name="connsiteY77" fmla="*/ 1542521 h 1648182"/>
              <a:gd name="connsiteX78" fmla="*/ 3292707 w 9662615"/>
              <a:gd name="connsiteY78" fmla="*/ 1520490 h 1648182"/>
              <a:gd name="connsiteX79" fmla="*/ 3187872 w 9662615"/>
              <a:gd name="connsiteY79" fmla="*/ 1519991 h 1648182"/>
              <a:gd name="connsiteX80" fmla="*/ 3148026 w 9662615"/>
              <a:gd name="connsiteY80" fmla="*/ 1524777 h 1648182"/>
              <a:gd name="connsiteX81" fmla="*/ 3092394 w 9662615"/>
              <a:gd name="connsiteY81" fmla="*/ 1528115 h 1648182"/>
              <a:gd name="connsiteX82" fmla="*/ 2994200 w 9662615"/>
              <a:gd name="connsiteY82" fmla="*/ 1537857 h 1648182"/>
              <a:gd name="connsiteX83" fmla="*/ 2862301 w 9662615"/>
              <a:gd name="connsiteY83" fmla="*/ 1544250 h 1648182"/>
              <a:gd name="connsiteX84" fmla="*/ 2766335 w 9662615"/>
              <a:gd name="connsiteY84" fmla="*/ 1527662 h 1648182"/>
              <a:gd name="connsiteX85" fmla="*/ 2757836 w 9662615"/>
              <a:gd name="connsiteY85" fmla="*/ 1531371 h 1648182"/>
              <a:gd name="connsiteX86" fmla="*/ 2691555 w 9662615"/>
              <a:gd name="connsiteY86" fmla="*/ 1530283 h 1648182"/>
              <a:gd name="connsiteX87" fmla="*/ 2491676 w 9662615"/>
              <a:gd name="connsiteY87" fmla="*/ 1500859 h 1648182"/>
              <a:gd name="connsiteX88" fmla="*/ 2378036 w 9662615"/>
              <a:gd name="connsiteY88" fmla="*/ 1520645 h 1648182"/>
              <a:gd name="connsiteX89" fmla="*/ 2284269 w 9662615"/>
              <a:gd name="connsiteY89" fmla="*/ 1503068 h 1648182"/>
              <a:gd name="connsiteX90" fmla="*/ 2207104 w 9662615"/>
              <a:gd name="connsiteY90" fmla="*/ 1508888 h 1648182"/>
              <a:gd name="connsiteX91" fmla="*/ 2149226 w 9662615"/>
              <a:gd name="connsiteY91" fmla="*/ 1523409 h 1648182"/>
              <a:gd name="connsiteX92" fmla="*/ 2084783 w 9662615"/>
              <a:gd name="connsiteY92" fmla="*/ 1524245 h 1648182"/>
              <a:gd name="connsiteX93" fmla="*/ 2070075 w 9662615"/>
              <a:gd name="connsiteY93" fmla="*/ 1511285 h 1648182"/>
              <a:gd name="connsiteX94" fmla="*/ 2001057 w 9662615"/>
              <a:gd name="connsiteY94" fmla="*/ 1516449 h 1648182"/>
              <a:gd name="connsiteX95" fmla="*/ 1896330 w 9662615"/>
              <a:gd name="connsiteY95" fmla="*/ 1525725 h 1648182"/>
              <a:gd name="connsiteX96" fmla="*/ 1835994 w 9662615"/>
              <a:gd name="connsiteY96" fmla="*/ 1527678 h 1648182"/>
              <a:gd name="connsiteX97" fmla="*/ 1671119 w 9662615"/>
              <a:gd name="connsiteY97" fmla="*/ 1536701 h 1648182"/>
              <a:gd name="connsiteX98" fmla="*/ 1601337 w 9662615"/>
              <a:gd name="connsiteY98" fmla="*/ 1548552 h 1648182"/>
              <a:gd name="connsiteX99" fmla="*/ 1407755 w 9662615"/>
              <a:gd name="connsiteY99" fmla="*/ 1571444 h 1648182"/>
              <a:gd name="connsiteX100" fmla="*/ 1271994 w 9662615"/>
              <a:gd name="connsiteY100" fmla="*/ 1579471 h 1648182"/>
              <a:gd name="connsiteX101" fmla="*/ 1249226 w 9662615"/>
              <a:gd name="connsiteY101" fmla="*/ 1583140 h 1648182"/>
              <a:gd name="connsiteX102" fmla="*/ 1217719 w 9662615"/>
              <a:gd name="connsiteY102" fmla="*/ 1580863 h 1648182"/>
              <a:gd name="connsiteX103" fmla="*/ 1091432 w 9662615"/>
              <a:gd name="connsiteY103" fmla="*/ 1571003 h 1648182"/>
              <a:gd name="connsiteX104" fmla="*/ 992039 w 9662615"/>
              <a:gd name="connsiteY104" fmla="*/ 1556662 h 1648182"/>
              <a:gd name="connsiteX105" fmla="*/ 868264 w 9662615"/>
              <a:gd name="connsiteY105" fmla="*/ 1566392 h 1648182"/>
              <a:gd name="connsiteX106" fmla="*/ 792765 w 9662615"/>
              <a:gd name="connsiteY106" fmla="*/ 1563102 h 1648182"/>
              <a:gd name="connsiteX107" fmla="*/ 669055 w 9662615"/>
              <a:gd name="connsiteY107" fmla="*/ 1543638 h 1648182"/>
              <a:gd name="connsiteX108" fmla="*/ 506152 w 9662615"/>
              <a:gd name="connsiteY108" fmla="*/ 1549124 h 1648182"/>
              <a:gd name="connsiteX109" fmla="*/ 472797 w 9662615"/>
              <a:gd name="connsiteY109" fmla="*/ 1568904 h 1648182"/>
              <a:gd name="connsiteX110" fmla="*/ 427864 w 9662615"/>
              <a:gd name="connsiteY110" fmla="*/ 1580848 h 1648182"/>
              <a:gd name="connsiteX111" fmla="*/ 408381 w 9662615"/>
              <a:gd name="connsiteY111" fmla="*/ 1552940 h 1648182"/>
              <a:gd name="connsiteX112" fmla="*/ 267163 w 9662615"/>
              <a:gd name="connsiteY112" fmla="*/ 1531913 h 1648182"/>
              <a:gd name="connsiteX113" fmla="*/ 196644 w 9662615"/>
              <a:gd name="connsiteY113" fmla="*/ 1524565 h 1648182"/>
              <a:gd name="connsiteX114" fmla="*/ 86819 w 9662615"/>
              <a:gd name="connsiteY114" fmla="*/ 1519517 h 1648182"/>
              <a:gd name="connsiteX115" fmla="*/ 53369 w 9662615"/>
              <a:gd name="connsiteY115" fmla="*/ 1516853 h 1648182"/>
              <a:gd name="connsiteX116" fmla="*/ 2359 w 9662615"/>
              <a:gd name="connsiteY116" fmla="*/ 1515247 h 1648182"/>
              <a:gd name="connsiteX117" fmla="*/ 0 w 9662615"/>
              <a:gd name="connsiteY117" fmla="*/ 1514932 h 1648182"/>
              <a:gd name="connsiteX118" fmla="*/ 0 w 9662615"/>
              <a:gd name="connsiteY118" fmla="*/ 0 h 1648182"/>
              <a:gd name="connsiteX0" fmla="*/ 0 w 9662615"/>
              <a:gd name="connsiteY0" fmla="*/ 0 h 1723719"/>
              <a:gd name="connsiteX1" fmla="*/ 9662615 w 9662615"/>
              <a:gd name="connsiteY1" fmla="*/ 0 h 1723719"/>
              <a:gd name="connsiteX2" fmla="*/ 9662615 w 9662615"/>
              <a:gd name="connsiteY2" fmla="*/ 1280346 h 1723719"/>
              <a:gd name="connsiteX3" fmla="*/ 9658420 w 9662615"/>
              <a:gd name="connsiteY3" fmla="*/ 1280106 h 1723719"/>
              <a:gd name="connsiteX4" fmla="*/ 9469546 w 9662615"/>
              <a:gd name="connsiteY4" fmla="*/ 1289837 h 1723719"/>
              <a:gd name="connsiteX5" fmla="*/ 9385895 w 9662615"/>
              <a:gd name="connsiteY5" fmla="*/ 1269203 h 1723719"/>
              <a:gd name="connsiteX6" fmla="*/ 9144767 w 9662615"/>
              <a:gd name="connsiteY6" fmla="*/ 1264120 h 1723719"/>
              <a:gd name="connsiteX7" fmla="*/ 8837252 w 9662615"/>
              <a:gd name="connsiteY7" fmla="*/ 1350515 h 1723719"/>
              <a:gd name="connsiteX8" fmla="*/ 8705466 w 9662615"/>
              <a:gd name="connsiteY8" fmla="*/ 1342419 h 1723719"/>
              <a:gd name="connsiteX9" fmla="*/ 8652221 w 9662615"/>
              <a:gd name="connsiteY9" fmla="*/ 1326906 h 1723719"/>
              <a:gd name="connsiteX10" fmla="*/ 8632312 w 9662615"/>
              <a:gd name="connsiteY10" fmla="*/ 1326025 h 1723719"/>
              <a:gd name="connsiteX11" fmla="*/ 8591582 w 9662615"/>
              <a:gd name="connsiteY11" fmla="*/ 1341666 h 1723719"/>
              <a:gd name="connsiteX12" fmla="*/ 8537336 w 9662615"/>
              <a:gd name="connsiteY12" fmla="*/ 1341684 h 1723719"/>
              <a:gd name="connsiteX13" fmla="*/ 8472508 w 9662615"/>
              <a:gd name="connsiteY13" fmla="*/ 1363109 h 1723719"/>
              <a:gd name="connsiteX14" fmla="*/ 8258477 w 9662615"/>
              <a:gd name="connsiteY14" fmla="*/ 1370666 h 1723719"/>
              <a:gd name="connsiteX15" fmla="*/ 8197961 w 9662615"/>
              <a:gd name="connsiteY15" fmla="*/ 1392804 h 1723719"/>
              <a:gd name="connsiteX16" fmla="*/ 8171196 w 9662615"/>
              <a:gd name="connsiteY16" fmla="*/ 1397216 h 1723719"/>
              <a:gd name="connsiteX17" fmla="*/ 8127667 w 9662615"/>
              <a:gd name="connsiteY17" fmla="*/ 1418254 h 1723719"/>
              <a:gd name="connsiteX18" fmla="*/ 7974579 w 9662615"/>
              <a:gd name="connsiteY18" fmla="*/ 1383439 h 1723719"/>
              <a:gd name="connsiteX19" fmla="*/ 7768351 w 9662615"/>
              <a:gd name="connsiteY19" fmla="*/ 1395051 h 1723719"/>
              <a:gd name="connsiteX20" fmla="*/ 7635985 w 9662615"/>
              <a:gd name="connsiteY20" fmla="*/ 1386363 h 1723719"/>
              <a:gd name="connsiteX21" fmla="*/ 7466069 w 9662615"/>
              <a:gd name="connsiteY21" fmla="*/ 1377654 h 1723719"/>
              <a:gd name="connsiteX22" fmla="*/ 7355642 w 9662615"/>
              <a:gd name="connsiteY22" fmla="*/ 1407761 h 1723719"/>
              <a:gd name="connsiteX23" fmla="*/ 7151610 w 9662615"/>
              <a:gd name="connsiteY23" fmla="*/ 1397856 h 1723719"/>
              <a:gd name="connsiteX24" fmla="*/ 7082147 w 9662615"/>
              <a:gd name="connsiteY24" fmla="*/ 1406113 h 1723719"/>
              <a:gd name="connsiteX25" fmla="*/ 7014958 w 9662615"/>
              <a:gd name="connsiteY25" fmla="*/ 1396883 h 1723719"/>
              <a:gd name="connsiteX26" fmla="*/ 6907567 w 9662615"/>
              <a:gd name="connsiteY26" fmla="*/ 1419149 h 1723719"/>
              <a:gd name="connsiteX27" fmla="*/ 6748428 w 9662615"/>
              <a:gd name="connsiteY27" fmla="*/ 1420308 h 1723719"/>
              <a:gd name="connsiteX28" fmla="*/ 6654257 w 9662615"/>
              <a:gd name="connsiteY28" fmla="*/ 1424143 h 1723719"/>
              <a:gd name="connsiteX29" fmla="*/ 6620123 w 9662615"/>
              <a:gd name="connsiteY29" fmla="*/ 1430535 h 1723719"/>
              <a:gd name="connsiteX30" fmla="*/ 6571355 w 9662615"/>
              <a:gd name="connsiteY30" fmla="*/ 1436144 h 1723719"/>
              <a:gd name="connsiteX31" fmla="*/ 6486557 w 9662615"/>
              <a:gd name="connsiteY31" fmla="*/ 1449861 h 1723719"/>
              <a:gd name="connsiteX32" fmla="*/ 6370419 w 9662615"/>
              <a:gd name="connsiteY32" fmla="*/ 1461649 h 1723719"/>
              <a:gd name="connsiteX33" fmla="*/ 6278839 w 9662615"/>
              <a:gd name="connsiteY33" fmla="*/ 1449160 h 1723719"/>
              <a:gd name="connsiteX34" fmla="*/ 6272455 w 9662615"/>
              <a:gd name="connsiteY34" fmla="*/ 1453191 h 1723719"/>
              <a:gd name="connsiteX35" fmla="*/ 6212659 w 9662615"/>
              <a:gd name="connsiteY35" fmla="*/ 1454850 h 1723719"/>
              <a:gd name="connsiteX36" fmla="*/ 6069317 w 9662615"/>
              <a:gd name="connsiteY36" fmla="*/ 1445838 h 1723719"/>
              <a:gd name="connsiteX37" fmla="*/ 5878477 w 9662615"/>
              <a:gd name="connsiteY37" fmla="*/ 1439180 h 1723719"/>
              <a:gd name="connsiteX38" fmla="*/ 5838387 w 9662615"/>
              <a:gd name="connsiteY38" fmla="*/ 1444679 h 1723719"/>
              <a:gd name="connsiteX39" fmla="*/ 5771136 w 9662615"/>
              <a:gd name="connsiteY39" fmla="*/ 1453639 h 1723719"/>
              <a:gd name="connsiteX40" fmla="*/ 5724081 w 9662615"/>
              <a:gd name="connsiteY40" fmla="*/ 1470431 h 1723719"/>
              <a:gd name="connsiteX41" fmla="*/ 5666577 w 9662615"/>
              <a:gd name="connsiteY41" fmla="*/ 1473921 h 1723719"/>
              <a:gd name="connsiteX42" fmla="*/ 5649068 w 9662615"/>
              <a:gd name="connsiteY42" fmla="*/ 1461676 h 1723719"/>
              <a:gd name="connsiteX43" fmla="*/ 5588902 w 9662615"/>
              <a:gd name="connsiteY43" fmla="*/ 1469647 h 1723719"/>
              <a:gd name="connsiteX44" fmla="*/ 5498090 w 9662615"/>
              <a:gd name="connsiteY44" fmla="*/ 1483173 h 1723719"/>
              <a:gd name="connsiteX45" fmla="*/ 5444641 w 9662615"/>
              <a:gd name="connsiteY45" fmla="*/ 1487602 h 1723719"/>
              <a:gd name="connsiteX46" fmla="*/ 5299812 w 9662615"/>
              <a:gd name="connsiteY46" fmla="*/ 1503362 h 1723719"/>
              <a:gd name="connsiteX47" fmla="*/ 5213947 w 9662615"/>
              <a:gd name="connsiteY47" fmla="*/ 1516637 h 1723719"/>
              <a:gd name="connsiteX48" fmla="*/ 5090342 w 9662615"/>
              <a:gd name="connsiteY48" fmla="*/ 1546680 h 1723719"/>
              <a:gd name="connsiteX49" fmla="*/ 5129812 w 9662615"/>
              <a:gd name="connsiteY49" fmla="*/ 1521277 h 1723719"/>
              <a:gd name="connsiteX50" fmla="*/ 5059484 w 9662615"/>
              <a:gd name="connsiteY50" fmla="*/ 1546802 h 1723719"/>
              <a:gd name="connsiteX51" fmla="*/ 5038524 w 9662615"/>
              <a:gd name="connsiteY51" fmla="*/ 1545675 h 1723719"/>
              <a:gd name="connsiteX52" fmla="*/ 5026564 w 9662615"/>
              <a:gd name="connsiteY52" fmla="*/ 1545376 h 1723719"/>
              <a:gd name="connsiteX53" fmla="*/ 4969433 w 9662615"/>
              <a:gd name="connsiteY53" fmla="*/ 1550865 h 1723719"/>
              <a:gd name="connsiteX54" fmla="*/ 4929254 w 9662615"/>
              <a:gd name="connsiteY54" fmla="*/ 1563452 h 1723719"/>
              <a:gd name="connsiteX55" fmla="*/ 4871726 w 9662615"/>
              <a:gd name="connsiteY55" fmla="*/ 1570584 h 1723719"/>
              <a:gd name="connsiteX56" fmla="*/ 4843267 w 9662615"/>
              <a:gd name="connsiteY56" fmla="*/ 1561459 h 1723719"/>
              <a:gd name="connsiteX57" fmla="*/ 4821058 w 9662615"/>
              <a:gd name="connsiteY57" fmla="*/ 1553078 h 1723719"/>
              <a:gd name="connsiteX58" fmla="*/ 4791466 w 9662615"/>
              <a:gd name="connsiteY58" fmla="*/ 1561324 h 1723719"/>
              <a:gd name="connsiteX59" fmla="*/ 4784247 w 9662615"/>
              <a:gd name="connsiteY59" fmla="*/ 1562342 h 1723719"/>
              <a:gd name="connsiteX60" fmla="*/ 4739309 w 9662615"/>
              <a:gd name="connsiteY60" fmla="*/ 1553948 h 1723719"/>
              <a:gd name="connsiteX61" fmla="*/ 4697562 w 9662615"/>
              <a:gd name="connsiteY61" fmla="*/ 1551206 h 1723719"/>
              <a:gd name="connsiteX62" fmla="*/ 4650737 w 9662615"/>
              <a:gd name="connsiteY62" fmla="*/ 1537381 h 1723719"/>
              <a:gd name="connsiteX63" fmla="*/ 4583150 w 9662615"/>
              <a:gd name="connsiteY63" fmla="*/ 1529064 h 1723719"/>
              <a:gd name="connsiteX64" fmla="*/ 4521734 w 9662615"/>
              <a:gd name="connsiteY64" fmla="*/ 1529359 h 1723719"/>
              <a:gd name="connsiteX65" fmla="*/ 4382398 w 9662615"/>
              <a:gd name="connsiteY65" fmla="*/ 1534108 h 1723719"/>
              <a:gd name="connsiteX66" fmla="*/ 4221826 w 9662615"/>
              <a:gd name="connsiteY66" fmla="*/ 1500972 h 1723719"/>
              <a:gd name="connsiteX67" fmla="*/ 4096601 w 9662615"/>
              <a:gd name="connsiteY67" fmla="*/ 1521563 h 1723719"/>
              <a:gd name="connsiteX68" fmla="*/ 3970635 w 9662615"/>
              <a:gd name="connsiteY68" fmla="*/ 1723719 h 1723719"/>
              <a:gd name="connsiteX69" fmla="*/ 3833906 w 9662615"/>
              <a:gd name="connsiteY69" fmla="*/ 1516637 h 1723719"/>
              <a:gd name="connsiteX70" fmla="*/ 3696258 w 9662615"/>
              <a:gd name="connsiteY70" fmla="*/ 1537563 h 1723719"/>
              <a:gd name="connsiteX71" fmla="*/ 3594070 w 9662615"/>
              <a:gd name="connsiteY71" fmla="*/ 1509422 h 1723719"/>
              <a:gd name="connsiteX72" fmla="*/ 3565233 w 9662615"/>
              <a:gd name="connsiteY72" fmla="*/ 1515122 h 1723719"/>
              <a:gd name="connsiteX73" fmla="*/ 3560267 w 9662615"/>
              <a:gd name="connsiteY73" fmla="*/ 1516288 h 1723719"/>
              <a:gd name="connsiteX74" fmla="*/ 3540258 w 9662615"/>
              <a:gd name="connsiteY74" fmla="*/ 1516976 h 1723719"/>
              <a:gd name="connsiteX75" fmla="*/ 3534780 w 9662615"/>
              <a:gd name="connsiteY75" fmla="*/ 1522141 h 1723719"/>
              <a:gd name="connsiteX76" fmla="*/ 3504783 w 9662615"/>
              <a:gd name="connsiteY76" fmla="*/ 1526739 h 1723719"/>
              <a:gd name="connsiteX77" fmla="*/ 3430805 w 9662615"/>
              <a:gd name="connsiteY77" fmla="*/ 1542521 h 1723719"/>
              <a:gd name="connsiteX78" fmla="*/ 3292707 w 9662615"/>
              <a:gd name="connsiteY78" fmla="*/ 1520490 h 1723719"/>
              <a:gd name="connsiteX79" fmla="*/ 3187872 w 9662615"/>
              <a:gd name="connsiteY79" fmla="*/ 1519991 h 1723719"/>
              <a:gd name="connsiteX80" fmla="*/ 3148026 w 9662615"/>
              <a:gd name="connsiteY80" fmla="*/ 1524777 h 1723719"/>
              <a:gd name="connsiteX81" fmla="*/ 3092394 w 9662615"/>
              <a:gd name="connsiteY81" fmla="*/ 1528115 h 1723719"/>
              <a:gd name="connsiteX82" fmla="*/ 2994200 w 9662615"/>
              <a:gd name="connsiteY82" fmla="*/ 1537857 h 1723719"/>
              <a:gd name="connsiteX83" fmla="*/ 2862301 w 9662615"/>
              <a:gd name="connsiteY83" fmla="*/ 1544250 h 1723719"/>
              <a:gd name="connsiteX84" fmla="*/ 2766335 w 9662615"/>
              <a:gd name="connsiteY84" fmla="*/ 1527662 h 1723719"/>
              <a:gd name="connsiteX85" fmla="*/ 2757836 w 9662615"/>
              <a:gd name="connsiteY85" fmla="*/ 1531371 h 1723719"/>
              <a:gd name="connsiteX86" fmla="*/ 2691555 w 9662615"/>
              <a:gd name="connsiteY86" fmla="*/ 1530283 h 1723719"/>
              <a:gd name="connsiteX87" fmla="*/ 2491676 w 9662615"/>
              <a:gd name="connsiteY87" fmla="*/ 1500859 h 1723719"/>
              <a:gd name="connsiteX88" fmla="*/ 2378036 w 9662615"/>
              <a:gd name="connsiteY88" fmla="*/ 1520645 h 1723719"/>
              <a:gd name="connsiteX89" fmla="*/ 2284269 w 9662615"/>
              <a:gd name="connsiteY89" fmla="*/ 1503068 h 1723719"/>
              <a:gd name="connsiteX90" fmla="*/ 2207104 w 9662615"/>
              <a:gd name="connsiteY90" fmla="*/ 1508888 h 1723719"/>
              <a:gd name="connsiteX91" fmla="*/ 2149226 w 9662615"/>
              <a:gd name="connsiteY91" fmla="*/ 1523409 h 1723719"/>
              <a:gd name="connsiteX92" fmla="*/ 2084783 w 9662615"/>
              <a:gd name="connsiteY92" fmla="*/ 1524245 h 1723719"/>
              <a:gd name="connsiteX93" fmla="*/ 2070075 w 9662615"/>
              <a:gd name="connsiteY93" fmla="*/ 1511285 h 1723719"/>
              <a:gd name="connsiteX94" fmla="*/ 2001057 w 9662615"/>
              <a:gd name="connsiteY94" fmla="*/ 1516449 h 1723719"/>
              <a:gd name="connsiteX95" fmla="*/ 1896330 w 9662615"/>
              <a:gd name="connsiteY95" fmla="*/ 1525725 h 1723719"/>
              <a:gd name="connsiteX96" fmla="*/ 1835994 w 9662615"/>
              <a:gd name="connsiteY96" fmla="*/ 1527678 h 1723719"/>
              <a:gd name="connsiteX97" fmla="*/ 1671119 w 9662615"/>
              <a:gd name="connsiteY97" fmla="*/ 1536701 h 1723719"/>
              <a:gd name="connsiteX98" fmla="*/ 1601337 w 9662615"/>
              <a:gd name="connsiteY98" fmla="*/ 1548552 h 1723719"/>
              <a:gd name="connsiteX99" fmla="*/ 1407755 w 9662615"/>
              <a:gd name="connsiteY99" fmla="*/ 1571444 h 1723719"/>
              <a:gd name="connsiteX100" fmla="*/ 1271994 w 9662615"/>
              <a:gd name="connsiteY100" fmla="*/ 1579471 h 1723719"/>
              <a:gd name="connsiteX101" fmla="*/ 1249226 w 9662615"/>
              <a:gd name="connsiteY101" fmla="*/ 1583140 h 1723719"/>
              <a:gd name="connsiteX102" fmla="*/ 1217719 w 9662615"/>
              <a:gd name="connsiteY102" fmla="*/ 1580863 h 1723719"/>
              <a:gd name="connsiteX103" fmla="*/ 1091432 w 9662615"/>
              <a:gd name="connsiteY103" fmla="*/ 1571003 h 1723719"/>
              <a:gd name="connsiteX104" fmla="*/ 992039 w 9662615"/>
              <a:gd name="connsiteY104" fmla="*/ 1556662 h 1723719"/>
              <a:gd name="connsiteX105" fmla="*/ 868264 w 9662615"/>
              <a:gd name="connsiteY105" fmla="*/ 1566392 h 1723719"/>
              <a:gd name="connsiteX106" fmla="*/ 792765 w 9662615"/>
              <a:gd name="connsiteY106" fmla="*/ 1563102 h 1723719"/>
              <a:gd name="connsiteX107" fmla="*/ 669055 w 9662615"/>
              <a:gd name="connsiteY107" fmla="*/ 1543638 h 1723719"/>
              <a:gd name="connsiteX108" fmla="*/ 506152 w 9662615"/>
              <a:gd name="connsiteY108" fmla="*/ 1549124 h 1723719"/>
              <a:gd name="connsiteX109" fmla="*/ 472797 w 9662615"/>
              <a:gd name="connsiteY109" fmla="*/ 1568904 h 1723719"/>
              <a:gd name="connsiteX110" fmla="*/ 427864 w 9662615"/>
              <a:gd name="connsiteY110" fmla="*/ 1580848 h 1723719"/>
              <a:gd name="connsiteX111" fmla="*/ 408381 w 9662615"/>
              <a:gd name="connsiteY111" fmla="*/ 1552940 h 1723719"/>
              <a:gd name="connsiteX112" fmla="*/ 267163 w 9662615"/>
              <a:gd name="connsiteY112" fmla="*/ 1531913 h 1723719"/>
              <a:gd name="connsiteX113" fmla="*/ 196644 w 9662615"/>
              <a:gd name="connsiteY113" fmla="*/ 1524565 h 1723719"/>
              <a:gd name="connsiteX114" fmla="*/ 86819 w 9662615"/>
              <a:gd name="connsiteY114" fmla="*/ 1519517 h 1723719"/>
              <a:gd name="connsiteX115" fmla="*/ 53369 w 9662615"/>
              <a:gd name="connsiteY115" fmla="*/ 1516853 h 1723719"/>
              <a:gd name="connsiteX116" fmla="*/ 2359 w 9662615"/>
              <a:gd name="connsiteY116" fmla="*/ 1515247 h 1723719"/>
              <a:gd name="connsiteX117" fmla="*/ 0 w 9662615"/>
              <a:gd name="connsiteY117" fmla="*/ 1514932 h 1723719"/>
              <a:gd name="connsiteX118" fmla="*/ 0 w 9662615"/>
              <a:gd name="connsiteY118" fmla="*/ 0 h 1723719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696258 w 9662615"/>
              <a:gd name="connsiteY70" fmla="*/ 1537563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594070 w 9662615"/>
              <a:gd name="connsiteY71" fmla="*/ 1509422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29812 w 9662615"/>
              <a:gd name="connsiteY49" fmla="*/ 1521277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090342 w 9662615"/>
              <a:gd name="connsiteY48" fmla="*/ 1546680 h 1583140"/>
              <a:gd name="connsiteX49" fmla="*/ 5137764 w 9662615"/>
              <a:gd name="connsiteY49" fmla="*/ 1481521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177807 w 9662615"/>
              <a:gd name="connsiteY48" fmla="*/ 1526802 h 1583140"/>
              <a:gd name="connsiteX49" fmla="*/ 5137764 w 9662615"/>
              <a:gd name="connsiteY49" fmla="*/ 1481521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13947 w 9662615"/>
              <a:gd name="connsiteY47" fmla="*/ 1516637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15161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7014958 w 9662615"/>
              <a:gd name="connsiteY25" fmla="*/ 1396883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127667 w 9662615"/>
              <a:gd name="connsiteY17" fmla="*/ 1418254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58477 w 9662615"/>
              <a:gd name="connsiteY14" fmla="*/ 1370666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837252 w 9662615"/>
              <a:gd name="connsiteY7" fmla="*/ 1350515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705466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784979 w 9662615"/>
              <a:gd name="connsiteY8" fmla="*/ 1342419 h 1583140"/>
              <a:gd name="connsiteX9" fmla="*/ 8652221 w 9662615"/>
              <a:gd name="connsiteY9" fmla="*/ 1326906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784979 w 9662615"/>
              <a:gd name="connsiteY8" fmla="*/ 1342419 h 1583140"/>
              <a:gd name="connsiteX9" fmla="*/ 8695953 w 9662615"/>
              <a:gd name="connsiteY9" fmla="*/ 1346784 h 1583140"/>
              <a:gd name="connsiteX10" fmla="*/ 8632312 w 9662615"/>
              <a:gd name="connsiteY10" fmla="*/ 1326025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784979 w 9662615"/>
              <a:gd name="connsiteY8" fmla="*/ 1342419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72508 w 9662615"/>
              <a:gd name="connsiteY13" fmla="*/ 1363109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784979 w 9662615"/>
              <a:gd name="connsiteY8" fmla="*/ 1342419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85895 w 9662615"/>
              <a:gd name="connsiteY5" fmla="*/ 1269203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784979 w 9662615"/>
              <a:gd name="connsiteY8" fmla="*/ 1342419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784979 w 9662615"/>
              <a:gd name="connsiteY8" fmla="*/ 1342419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58420 w 9662615"/>
              <a:gd name="connsiteY3" fmla="*/ 1280106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618664 w 9662615"/>
              <a:gd name="connsiteY3" fmla="*/ 1331789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551077 w 9662615"/>
              <a:gd name="connsiteY3" fmla="*/ 1292033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929254 w 9662615"/>
              <a:gd name="connsiteY54" fmla="*/ 1563452 h 1583140"/>
              <a:gd name="connsiteX55" fmla="*/ 4871726 w 9662615"/>
              <a:gd name="connsiteY55" fmla="*/ 1570584 h 1583140"/>
              <a:gd name="connsiteX56" fmla="*/ 4843267 w 9662615"/>
              <a:gd name="connsiteY56" fmla="*/ 1561459 h 1583140"/>
              <a:gd name="connsiteX57" fmla="*/ 4821058 w 9662615"/>
              <a:gd name="connsiteY57" fmla="*/ 1553078 h 1583140"/>
              <a:gd name="connsiteX58" fmla="*/ 4791466 w 9662615"/>
              <a:gd name="connsiteY58" fmla="*/ 1561324 h 1583140"/>
              <a:gd name="connsiteX59" fmla="*/ 4784247 w 9662615"/>
              <a:gd name="connsiteY59" fmla="*/ 1562342 h 1583140"/>
              <a:gd name="connsiteX60" fmla="*/ 4739309 w 9662615"/>
              <a:gd name="connsiteY60" fmla="*/ 1553948 h 1583140"/>
              <a:gd name="connsiteX61" fmla="*/ 4697562 w 9662615"/>
              <a:gd name="connsiteY61" fmla="*/ 1551206 h 1583140"/>
              <a:gd name="connsiteX62" fmla="*/ 4650737 w 9662615"/>
              <a:gd name="connsiteY62" fmla="*/ 1537381 h 1583140"/>
              <a:gd name="connsiteX63" fmla="*/ 4583150 w 9662615"/>
              <a:gd name="connsiteY63" fmla="*/ 1529064 h 1583140"/>
              <a:gd name="connsiteX64" fmla="*/ 4521734 w 9662615"/>
              <a:gd name="connsiteY64" fmla="*/ 1529359 h 1583140"/>
              <a:gd name="connsiteX65" fmla="*/ 4382398 w 9662615"/>
              <a:gd name="connsiteY65" fmla="*/ 1534108 h 1583140"/>
              <a:gd name="connsiteX66" fmla="*/ 4221826 w 9662615"/>
              <a:gd name="connsiteY66" fmla="*/ 1500972 h 1583140"/>
              <a:gd name="connsiteX67" fmla="*/ 4096601 w 9662615"/>
              <a:gd name="connsiteY67" fmla="*/ 1521563 h 1583140"/>
              <a:gd name="connsiteX68" fmla="*/ 4002441 w 9662615"/>
              <a:gd name="connsiteY68" fmla="*/ 1528912 h 1583140"/>
              <a:gd name="connsiteX69" fmla="*/ 3833906 w 9662615"/>
              <a:gd name="connsiteY69" fmla="*/ 1516637 h 1583140"/>
              <a:gd name="connsiteX70" fmla="*/ 3763845 w 9662615"/>
              <a:gd name="connsiteY70" fmla="*/ 1501782 h 1583140"/>
              <a:gd name="connsiteX71" fmla="*/ 3641778 w 9662615"/>
              <a:gd name="connsiteY71" fmla="*/ 1505446 h 1583140"/>
              <a:gd name="connsiteX72" fmla="*/ 3565233 w 9662615"/>
              <a:gd name="connsiteY72" fmla="*/ 1515122 h 1583140"/>
              <a:gd name="connsiteX73" fmla="*/ 3560267 w 9662615"/>
              <a:gd name="connsiteY73" fmla="*/ 1516288 h 1583140"/>
              <a:gd name="connsiteX74" fmla="*/ 3540258 w 9662615"/>
              <a:gd name="connsiteY74" fmla="*/ 1516976 h 1583140"/>
              <a:gd name="connsiteX75" fmla="*/ 3534780 w 9662615"/>
              <a:gd name="connsiteY75" fmla="*/ 1522141 h 1583140"/>
              <a:gd name="connsiteX76" fmla="*/ 3504783 w 9662615"/>
              <a:gd name="connsiteY76" fmla="*/ 1526739 h 1583140"/>
              <a:gd name="connsiteX77" fmla="*/ 3430805 w 9662615"/>
              <a:gd name="connsiteY77" fmla="*/ 1542521 h 1583140"/>
              <a:gd name="connsiteX78" fmla="*/ 3292707 w 9662615"/>
              <a:gd name="connsiteY78" fmla="*/ 1520490 h 1583140"/>
              <a:gd name="connsiteX79" fmla="*/ 3187872 w 9662615"/>
              <a:gd name="connsiteY79" fmla="*/ 1519991 h 1583140"/>
              <a:gd name="connsiteX80" fmla="*/ 3148026 w 9662615"/>
              <a:gd name="connsiteY80" fmla="*/ 1524777 h 1583140"/>
              <a:gd name="connsiteX81" fmla="*/ 3092394 w 9662615"/>
              <a:gd name="connsiteY81" fmla="*/ 1528115 h 1583140"/>
              <a:gd name="connsiteX82" fmla="*/ 2994200 w 9662615"/>
              <a:gd name="connsiteY82" fmla="*/ 1537857 h 1583140"/>
              <a:gd name="connsiteX83" fmla="*/ 2862301 w 9662615"/>
              <a:gd name="connsiteY83" fmla="*/ 1544250 h 1583140"/>
              <a:gd name="connsiteX84" fmla="*/ 2766335 w 9662615"/>
              <a:gd name="connsiteY84" fmla="*/ 1527662 h 1583140"/>
              <a:gd name="connsiteX85" fmla="*/ 2757836 w 9662615"/>
              <a:gd name="connsiteY85" fmla="*/ 1531371 h 1583140"/>
              <a:gd name="connsiteX86" fmla="*/ 2691555 w 9662615"/>
              <a:gd name="connsiteY86" fmla="*/ 1530283 h 1583140"/>
              <a:gd name="connsiteX87" fmla="*/ 2491676 w 9662615"/>
              <a:gd name="connsiteY87" fmla="*/ 1500859 h 1583140"/>
              <a:gd name="connsiteX88" fmla="*/ 2378036 w 9662615"/>
              <a:gd name="connsiteY88" fmla="*/ 1520645 h 1583140"/>
              <a:gd name="connsiteX89" fmla="*/ 2284269 w 9662615"/>
              <a:gd name="connsiteY89" fmla="*/ 1503068 h 1583140"/>
              <a:gd name="connsiteX90" fmla="*/ 2207104 w 9662615"/>
              <a:gd name="connsiteY90" fmla="*/ 1508888 h 1583140"/>
              <a:gd name="connsiteX91" fmla="*/ 2149226 w 9662615"/>
              <a:gd name="connsiteY91" fmla="*/ 1523409 h 1583140"/>
              <a:gd name="connsiteX92" fmla="*/ 2084783 w 9662615"/>
              <a:gd name="connsiteY92" fmla="*/ 1524245 h 1583140"/>
              <a:gd name="connsiteX93" fmla="*/ 2070075 w 9662615"/>
              <a:gd name="connsiteY93" fmla="*/ 1511285 h 1583140"/>
              <a:gd name="connsiteX94" fmla="*/ 2001057 w 9662615"/>
              <a:gd name="connsiteY94" fmla="*/ 1516449 h 1583140"/>
              <a:gd name="connsiteX95" fmla="*/ 1896330 w 9662615"/>
              <a:gd name="connsiteY95" fmla="*/ 1525725 h 1583140"/>
              <a:gd name="connsiteX96" fmla="*/ 1835994 w 9662615"/>
              <a:gd name="connsiteY96" fmla="*/ 1527678 h 1583140"/>
              <a:gd name="connsiteX97" fmla="*/ 1671119 w 9662615"/>
              <a:gd name="connsiteY97" fmla="*/ 1536701 h 1583140"/>
              <a:gd name="connsiteX98" fmla="*/ 1601337 w 9662615"/>
              <a:gd name="connsiteY98" fmla="*/ 1548552 h 1583140"/>
              <a:gd name="connsiteX99" fmla="*/ 1407755 w 9662615"/>
              <a:gd name="connsiteY99" fmla="*/ 1571444 h 1583140"/>
              <a:gd name="connsiteX100" fmla="*/ 1271994 w 9662615"/>
              <a:gd name="connsiteY100" fmla="*/ 1579471 h 1583140"/>
              <a:gd name="connsiteX101" fmla="*/ 1249226 w 9662615"/>
              <a:gd name="connsiteY101" fmla="*/ 1583140 h 1583140"/>
              <a:gd name="connsiteX102" fmla="*/ 1217719 w 9662615"/>
              <a:gd name="connsiteY102" fmla="*/ 1580863 h 1583140"/>
              <a:gd name="connsiteX103" fmla="*/ 1091432 w 9662615"/>
              <a:gd name="connsiteY103" fmla="*/ 1571003 h 1583140"/>
              <a:gd name="connsiteX104" fmla="*/ 992039 w 9662615"/>
              <a:gd name="connsiteY104" fmla="*/ 1556662 h 1583140"/>
              <a:gd name="connsiteX105" fmla="*/ 868264 w 9662615"/>
              <a:gd name="connsiteY105" fmla="*/ 1566392 h 1583140"/>
              <a:gd name="connsiteX106" fmla="*/ 792765 w 9662615"/>
              <a:gd name="connsiteY106" fmla="*/ 1563102 h 1583140"/>
              <a:gd name="connsiteX107" fmla="*/ 669055 w 9662615"/>
              <a:gd name="connsiteY107" fmla="*/ 1543638 h 1583140"/>
              <a:gd name="connsiteX108" fmla="*/ 506152 w 9662615"/>
              <a:gd name="connsiteY108" fmla="*/ 1549124 h 1583140"/>
              <a:gd name="connsiteX109" fmla="*/ 472797 w 9662615"/>
              <a:gd name="connsiteY109" fmla="*/ 1568904 h 1583140"/>
              <a:gd name="connsiteX110" fmla="*/ 427864 w 9662615"/>
              <a:gd name="connsiteY110" fmla="*/ 1580848 h 1583140"/>
              <a:gd name="connsiteX111" fmla="*/ 408381 w 9662615"/>
              <a:gd name="connsiteY111" fmla="*/ 1552940 h 1583140"/>
              <a:gd name="connsiteX112" fmla="*/ 267163 w 9662615"/>
              <a:gd name="connsiteY112" fmla="*/ 1531913 h 1583140"/>
              <a:gd name="connsiteX113" fmla="*/ 196644 w 9662615"/>
              <a:gd name="connsiteY113" fmla="*/ 1524565 h 1583140"/>
              <a:gd name="connsiteX114" fmla="*/ 86819 w 9662615"/>
              <a:gd name="connsiteY114" fmla="*/ 1519517 h 1583140"/>
              <a:gd name="connsiteX115" fmla="*/ 53369 w 9662615"/>
              <a:gd name="connsiteY115" fmla="*/ 1516853 h 1583140"/>
              <a:gd name="connsiteX116" fmla="*/ 2359 w 9662615"/>
              <a:gd name="connsiteY116" fmla="*/ 1515247 h 1583140"/>
              <a:gd name="connsiteX117" fmla="*/ 0 w 9662615"/>
              <a:gd name="connsiteY117" fmla="*/ 1514932 h 1583140"/>
              <a:gd name="connsiteX118" fmla="*/ 0 w 9662615"/>
              <a:gd name="connsiteY118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551077 w 9662615"/>
              <a:gd name="connsiteY3" fmla="*/ 1292033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871726 w 9662615"/>
              <a:gd name="connsiteY54" fmla="*/ 1570584 h 1583140"/>
              <a:gd name="connsiteX55" fmla="*/ 4843267 w 9662615"/>
              <a:gd name="connsiteY55" fmla="*/ 1561459 h 1583140"/>
              <a:gd name="connsiteX56" fmla="*/ 4821058 w 9662615"/>
              <a:gd name="connsiteY56" fmla="*/ 1553078 h 1583140"/>
              <a:gd name="connsiteX57" fmla="*/ 4791466 w 9662615"/>
              <a:gd name="connsiteY57" fmla="*/ 1561324 h 1583140"/>
              <a:gd name="connsiteX58" fmla="*/ 4784247 w 9662615"/>
              <a:gd name="connsiteY58" fmla="*/ 1562342 h 1583140"/>
              <a:gd name="connsiteX59" fmla="*/ 4739309 w 9662615"/>
              <a:gd name="connsiteY59" fmla="*/ 1553948 h 1583140"/>
              <a:gd name="connsiteX60" fmla="*/ 4697562 w 9662615"/>
              <a:gd name="connsiteY60" fmla="*/ 1551206 h 1583140"/>
              <a:gd name="connsiteX61" fmla="*/ 4650737 w 9662615"/>
              <a:gd name="connsiteY61" fmla="*/ 1537381 h 1583140"/>
              <a:gd name="connsiteX62" fmla="*/ 4583150 w 9662615"/>
              <a:gd name="connsiteY62" fmla="*/ 1529064 h 1583140"/>
              <a:gd name="connsiteX63" fmla="*/ 4521734 w 9662615"/>
              <a:gd name="connsiteY63" fmla="*/ 1529359 h 1583140"/>
              <a:gd name="connsiteX64" fmla="*/ 4382398 w 9662615"/>
              <a:gd name="connsiteY64" fmla="*/ 1534108 h 1583140"/>
              <a:gd name="connsiteX65" fmla="*/ 4221826 w 9662615"/>
              <a:gd name="connsiteY65" fmla="*/ 1500972 h 1583140"/>
              <a:gd name="connsiteX66" fmla="*/ 4096601 w 9662615"/>
              <a:gd name="connsiteY66" fmla="*/ 1521563 h 1583140"/>
              <a:gd name="connsiteX67" fmla="*/ 4002441 w 9662615"/>
              <a:gd name="connsiteY67" fmla="*/ 1528912 h 1583140"/>
              <a:gd name="connsiteX68" fmla="*/ 3833906 w 9662615"/>
              <a:gd name="connsiteY68" fmla="*/ 1516637 h 1583140"/>
              <a:gd name="connsiteX69" fmla="*/ 3763845 w 9662615"/>
              <a:gd name="connsiteY69" fmla="*/ 1501782 h 1583140"/>
              <a:gd name="connsiteX70" fmla="*/ 3641778 w 9662615"/>
              <a:gd name="connsiteY70" fmla="*/ 1505446 h 1583140"/>
              <a:gd name="connsiteX71" fmla="*/ 3565233 w 9662615"/>
              <a:gd name="connsiteY71" fmla="*/ 1515122 h 1583140"/>
              <a:gd name="connsiteX72" fmla="*/ 3560267 w 9662615"/>
              <a:gd name="connsiteY72" fmla="*/ 1516288 h 1583140"/>
              <a:gd name="connsiteX73" fmla="*/ 3540258 w 9662615"/>
              <a:gd name="connsiteY73" fmla="*/ 1516976 h 1583140"/>
              <a:gd name="connsiteX74" fmla="*/ 3534780 w 9662615"/>
              <a:gd name="connsiteY74" fmla="*/ 1522141 h 1583140"/>
              <a:gd name="connsiteX75" fmla="*/ 3504783 w 9662615"/>
              <a:gd name="connsiteY75" fmla="*/ 1526739 h 1583140"/>
              <a:gd name="connsiteX76" fmla="*/ 3430805 w 9662615"/>
              <a:gd name="connsiteY76" fmla="*/ 1542521 h 1583140"/>
              <a:gd name="connsiteX77" fmla="*/ 3292707 w 9662615"/>
              <a:gd name="connsiteY77" fmla="*/ 1520490 h 1583140"/>
              <a:gd name="connsiteX78" fmla="*/ 3187872 w 9662615"/>
              <a:gd name="connsiteY78" fmla="*/ 1519991 h 1583140"/>
              <a:gd name="connsiteX79" fmla="*/ 3148026 w 9662615"/>
              <a:gd name="connsiteY79" fmla="*/ 1524777 h 1583140"/>
              <a:gd name="connsiteX80" fmla="*/ 3092394 w 9662615"/>
              <a:gd name="connsiteY80" fmla="*/ 1528115 h 1583140"/>
              <a:gd name="connsiteX81" fmla="*/ 2994200 w 9662615"/>
              <a:gd name="connsiteY81" fmla="*/ 1537857 h 1583140"/>
              <a:gd name="connsiteX82" fmla="*/ 2862301 w 9662615"/>
              <a:gd name="connsiteY82" fmla="*/ 1544250 h 1583140"/>
              <a:gd name="connsiteX83" fmla="*/ 2766335 w 9662615"/>
              <a:gd name="connsiteY83" fmla="*/ 1527662 h 1583140"/>
              <a:gd name="connsiteX84" fmla="*/ 2757836 w 9662615"/>
              <a:gd name="connsiteY84" fmla="*/ 1531371 h 1583140"/>
              <a:gd name="connsiteX85" fmla="*/ 2691555 w 9662615"/>
              <a:gd name="connsiteY85" fmla="*/ 1530283 h 1583140"/>
              <a:gd name="connsiteX86" fmla="*/ 2491676 w 9662615"/>
              <a:gd name="connsiteY86" fmla="*/ 1500859 h 1583140"/>
              <a:gd name="connsiteX87" fmla="*/ 2378036 w 9662615"/>
              <a:gd name="connsiteY87" fmla="*/ 1520645 h 1583140"/>
              <a:gd name="connsiteX88" fmla="*/ 2284269 w 9662615"/>
              <a:gd name="connsiteY88" fmla="*/ 1503068 h 1583140"/>
              <a:gd name="connsiteX89" fmla="*/ 2207104 w 9662615"/>
              <a:gd name="connsiteY89" fmla="*/ 1508888 h 1583140"/>
              <a:gd name="connsiteX90" fmla="*/ 2149226 w 9662615"/>
              <a:gd name="connsiteY90" fmla="*/ 1523409 h 1583140"/>
              <a:gd name="connsiteX91" fmla="*/ 2084783 w 9662615"/>
              <a:gd name="connsiteY91" fmla="*/ 1524245 h 1583140"/>
              <a:gd name="connsiteX92" fmla="*/ 2070075 w 9662615"/>
              <a:gd name="connsiteY92" fmla="*/ 1511285 h 1583140"/>
              <a:gd name="connsiteX93" fmla="*/ 2001057 w 9662615"/>
              <a:gd name="connsiteY93" fmla="*/ 1516449 h 1583140"/>
              <a:gd name="connsiteX94" fmla="*/ 1896330 w 9662615"/>
              <a:gd name="connsiteY94" fmla="*/ 1525725 h 1583140"/>
              <a:gd name="connsiteX95" fmla="*/ 1835994 w 9662615"/>
              <a:gd name="connsiteY95" fmla="*/ 1527678 h 1583140"/>
              <a:gd name="connsiteX96" fmla="*/ 1671119 w 9662615"/>
              <a:gd name="connsiteY96" fmla="*/ 1536701 h 1583140"/>
              <a:gd name="connsiteX97" fmla="*/ 1601337 w 9662615"/>
              <a:gd name="connsiteY97" fmla="*/ 1548552 h 1583140"/>
              <a:gd name="connsiteX98" fmla="*/ 1407755 w 9662615"/>
              <a:gd name="connsiteY98" fmla="*/ 1571444 h 1583140"/>
              <a:gd name="connsiteX99" fmla="*/ 1271994 w 9662615"/>
              <a:gd name="connsiteY99" fmla="*/ 1579471 h 1583140"/>
              <a:gd name="connsiteX100" fmla="*/ 1249226 w 9662615"/>
              <a:gd name="connsiteY100" fmla="*/ 1583140 h 1583140"/>
              <a:gd name="connsiteX101" fmla="*/ 1217719 w 9662615"/>
              <a:gd name="connsiteY101" fmla="*/ 1580863 h 1583140"/>
              <a:gd name="connsiteX102" fmla="*/ 1091432 w 9662615"/>
              <a:gd name="connsiteY102" fmla="*/ 1571003 h 1583140"/>
              <a:gd name="connsiteX103" fmla="*/ 992039 w 9662615"/>
              <a:gd name="connsiteY103" fmla="*/ 1556662 h 1583140"/>
              <a:gd name="connsiteX104" fmla="*/ 868264 w 9662615"/>
              <a:gd name="connsiteY104" fmla="*/ 1566392 h 1583140"/>
              <a:gd name="connsiteX105" fmla="*/ 792765 w 9662615"/>
              <a:gd name="connsiteY105" fmla="*/ 1563102 h 1583140"/>
              <a:gd name="connsiteX106" fmla="*/ 669055 w 9662615"/>
              <a:gd name="connsiteY106" fmla="*/ 1543638 h 1583140"/>
              <a:gd name="connsiteX107" fmla="*/ 506152 w 9662615"/>
              <a:gd name="connsiteY107" fmla="*/ 1549124 h 1583140"/>
              <a:gd name="connsiteX108" fmla="*/ 472797 w 9662615"/>
              <a:gd name="connsiteY108" fmla="*/ 1568904 h 1583140"/>
              <a:gd name="connsiteX109" fmla="*/ 427864 w 9662615"/>
              <a:gd name="connsiteY109" fmla="*/ 1580848 h 1583140"/>
              <a:gd name="connsiteX110" fmla="*/ 408381 w 9662615"/>
              <a:gd name="connsiteY110" fmla="*/ 1552940 h 1583140"/>
              <a:gd name="connsiteX111" fmla="*/ 267163 w 9662615"/>
              <a:gd name="connsiteY111" fmla="*/ 1531913 h 1583140"/>
              <a:gd name="connsiteX112" fmla="*/ 196644 w 9662615"/>
              <a:gd name="connsiteY112" fmla="*/ 1524565 h 1583140"/>
              <a:gd name="connsiteX113" fmla="*/ 86819 w 9662615"/>
              <a:gd name="connsiteY113" fmla="*/ 1519517 h 1583140"/>
              <a:gd name="connsiteX114" fmla="*/ 53369 w 9662615"/>
              <a:gd name="connsiteY114" fmla="*/ 1516853 h 1583140"/>
              <a:gd name="connsiteX115" fmla="*/ 2359 w 9662615"/>
              <a:gd name="connsiteY115" fmla="*/ 1515247 h 1583140"/>
              <a:gd name="connsiteX116" fmla="*/ 0 w 9662615"/>
              <a:gd name="connsiteY116" fmla="*/ 1514932 h 1583140"/>
              <a:gd name="connsiteX117" fmla="*/ 0 w 9662615"/>
              <a:gd name="connsiteY117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551077 w 9662615"/>
              <a:gd name="connsiteY3" fmla="*/ 1292033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871726 w 9662615"/>
              <a:gd name="connsiteY54" fmla="*/ 1570584 h 1583140"/>
              <a:gd name="connsiteX55" fmla="*/ 4843267 w 9662615"/>
              <a:gd name="connsiteY55" fmla="*/ 1561459 h 1583140"/>
              <a:gd name="connsiteX56" fmla="*/ 4821058 w 9662615"/>
              <a:gd name="connsiteY56" fmla="*/ 1553078 h 1583140"/>
              <a:gd name="connsiteX57" fmla="*/ 4791466 w 9662615"/>
              <a:gd name="connsiteY57" fmla="*/ 1561324 h 1583140"/>
              <a:gd name="connsiteX58" fmla="*/ 4784247 w 9662615"/>
              <a:gd name="connsiteY58" fmla="*/ 1562342 h 1583140"/>
              <a:gd name="connsiteX59" fmla="*/ 4739309 w 9662615"/>
              <a:gd name="connsiteY59" fmla="*/ 1553948 h 1583140"/>
              <a:gd name="connsiteX60" fmla="*/ 4697562 w 9662615"/>
              <a:gd name="connsiteY60" fmla="*/ 1551206 h 1583140"/>
              <a:gd name="connsiteX61" fmla="*/ 4650737 w 9662615"/>
              <a:gd name="connsiteY61" fmla="*/ 1537381 h 1583140"/>
              <a:gd name="connsiteX62" fmla="*/ 4583150 w 9662615"/>
              <a:gd name="connsiteY62" fmla="*/ 1529064 h 1583140"/>
              <a:gd name="connsiteX63" fmla="*/ 4521734 w 9662615"/>
              <a:gd name="connsiteY63" fmla="*/ 1529359 h 1583140"/>
              <a:gd name="connsiteX64" fmla="*/ 4382398 w 9662615"/>
              <a:gd name="connsiteY64" fmla="*/ 1534108 h 1583140"/>
              <a:gd name="connsiteX65" fmla="*/ 4221826 w 9662615"/>
              <a:gd name="connsiteY65" fmla="*/ 1500972 h 1583140"/>
              <a:gd name="connsiteX66" fmla="*/ 4096601 w 9662615"/>
              <a:gd name="connsiteY66" fmla="*/ 1521563 h 1583140"/>
              <a:gd name="connsiteX67" fmla="*/ 4002441 w 9662615"/>
              <a:gd name="connsiteY67" fmla="*/ 1528912 h 1583140"/>
              <a:gd name="connsiteX68" fmla="*/ 3833906 w 9662615"/>
              <a:gd name="connsiteY68" fmla="*/ 1516637 h 1583140"/>
              <a:gd name="connsiteX69" fmla="*/ 3763845 w 9662615"/>
              <a:gd name="connsiteY69" fmla="*/ 1501782 h 1583140"/>
              <a:gd name="connsiteX70" fmla="*/ 3641778 w 9662615"/>
              <a:gd name="connsiteY70" fmla="*/ 1505446 h 1583140"/>
              <a:gd name="connsiteX71" fmla="*/ 3565233 w 9662615"/>
              <a:gd name="connsiteY71" fmla="*/ 1515122 h 1583140"/>
              <a:gd name="connsiteX72" fmla="*/ 3560267 w 9662615"/>
              <a:gd name="connsiteY72" fmla="*/ 1516288 h 1583140"/>
              <a:gd name="connsiteX73" fmla="*/ 3540258 w 9662615"/>
              <a:gd name="connsiteY73" fmla="*/ 1516976 h 1583140"/>
              <a:gd name="connsiteX74" fmla="*/ 3534780 w 9662615"/>
              <a:gd name="connsiteY74" fmla="*/ 1522141 h 1583140"/>
              <a:gd name="connsiteX75" fmla="*/ 3504783 w 9662615"/>
              <a:gd name="connsiteY75" fmla="*/ 1526739 h 1583140"/>
              <a:gd name="connsiteX76" fmla="*/ 3430805 w 9662615"/>
              <a:gd name="connsiteY76" fmla="*/ 1542521 h 1583140"/>
              <a:gd name="connsiteX77" fmla="*/ 3292707 w 9662615"/>
              <a:gd name="connsiteY77" fmla="*/ 1520490 h 1583140"/>
              <a:gd name="connsiteX78" fmla="*/ 3187872 w 9662615"/>
              <a:gd name="connsiteY78" fmla="*/ 1519991 h 1583140"/>
              <a:gd name="connsiteX79" fmla="*/ 3148026 w 9662615"/>
              <a:gd name="connsiteY79" fmla="*/ 1524777 h 1583140"/>
              <a:gd name="connsiteX80" fmla="*/ 3092394 w 9662615"/>
              <a:gd name="connsiteY80" fmla="*/ 1528115 h 1583140"/>
              <a:gd name="connsiteX81" fmla="*/ 2994200 w 9662615"/>
              <a:gd name="connsiteY81" fmla="*/ 1537857 h 1583140"/>
              <a:gd name="connsiteX82" fmla="*/ 2862301 w 9662615"/>
              <a:gd name="connsiteY82" fmla="*/ 1544250 h 1583140"/>
              <a:gd name="connsiteX83" fmla="*/ 2766335 w 9662615"/>
              <a:gd name="connsiteY83" fmla="*/ 1527662 h 1583140"/>
              <a:gd name="connsiteX84" fmla="*/ 2757836 w 9662615"/>
              <a:gd name="connsiteY84" fmla="*/ 1531371 h 1583140"/>
              <a:gd name="connsiteX85" fmla="*/ 2691555 w 9662615"/>
              <a:gd name="connsiteY85" fmla="*/ 1530283 h 1583140"/>
              <a:gd name="connsiteX86" fmla="*/ 2491676 w 9662615"/>
              <a:gd name="connsiteY86" fmla="*/ 1500859 h 1583140"/>
              <a:gd name="connsiteX87" fmla="*/ 2378036 w 9662615"/>
              <a:gd name="connsiteY87" fmla="*/ 1520645 h 1583140"/>
              <a:gd name="connsiteX88" fmla="*/ 2284269 w 9662615"/>
              <a:gd name="connsiteY88" fmla="*/ 1503068 h 1583140"/>
              <a:gd name="connsiteX89" fmla="*/ 2207104 w 9662615"/>
              <a:gd name="connsiteY89" fmla="*/ 1508888 h 1583140"/>
              <a:gd name="connsiteX90" fmla="*/ 2149226 w 9662615"/>
              <a:gd name="connsiteY90" fmla="*/ 1523409 h 1583140"/>
              <a:gd name="connsiteX91" fmla="*/ 2084783 w 9662615"/>
              <a:gd name="connsiteY91" fmla="*/ 1524245 h 1583140"/>
              <a:gd name="connsiteX92" fmla="*/ 2070075 w 9662615"/>
              <a:gd name="connsiteY92" fmla="*/ 1511285 h 1583140"/>
              <a:gd name="connsiteX93" fmla="*/ 2001057 w 9662615"/>
              <a:gd name="connsiteY93" fmla="*/ 1516449 h 1583140"/>
              <a:gd name="connsiteX94" fmla="*/ 1896330 w 9662615"/>
              <a:gd name="connsiteY94" fmla="*/ 1525725 h 1583140"/>
              <a:gd name="connsiteX95" fmla="*/ 1835994 w 9662615"/>
              <a:gd name="connsiteY95" fmla="*/ 1527678 h 1583140"/>
              <a:gd name="connsiteX96" fmla="*/ 1671119 w 9662615"/>
              <a:gd name="connsiteY96" fmla="*/ 1536701 h 1583140"/>
              <a:gd name="connsiteX97" fmla="*/ 1601337 w 9662615"/>
              <a:gd name="connsiteY97" fmla="*/ 1548552 h 1583140"/>
              <a:gd name="connsiteX98" fmla="*/ 1407755 w 9662615"/>
              <a:gd name="connsiteY98" fmla="*/ 1571444 h 1583140"/>
              <a:gd name="connsiteX99" fmla="*/ 1271994 w 9662615"/>
              <a:gd name="connsiteY99" fmla="*/ 1579471 h 1583140"/>
              <a:gd name="connsiteX100" fmla="*/ 1249226 w 9662615"/>
              <a:gd name="connsiteY100" fmla="*/ 1583140 h 1583140"/>
              <a:gd name="connsiteX101" fmla="*/ 1217719 w 9662615"/>
              <a:gd name="connsiteY101" fmla="*/ 1580863 h 1583140"/>
              <a:gd name="connsiteX102" fmla="*/ 1091432 w 9662615"/>
              <a:gd name="connsiteY102" fmla="*/ 1571003 h 1583140"/>
              <a:gd name="connsiteX103" fmla="*/ 992039 w 9662615"/>
              <a:gd name="connsiteY103" fmla="*/ 1556662 h 1583140"/>
              <a:gd name="connsiteX104" fmla="*/ 868264 w 9662615"/>
              <a:gd name="connsiteY104" fmla="*/ 1566392 h 1583140"/>
              <a:gd name="connsiteX105" fmla="*/ 792765 w 9662615"/>
              <a:gd name="connsiteY105" fmla="*/ 1563102 h 1583140"/>
              <a:gd name="connsiteX106" fmla="*/ 669055 w 9662615"/>
              <a:gd name="connsiteY106" fmla="*/ 1543638 h 1583140"/>
              <a:gd name="connsiteX107" fmla="*/ 506152 w 9662615"/>
              <a:gd name="connsiteY107" fmla="*/ 1549124 h 1583140"/>
              <a:gd name="connsiteX108" fmla="*/ 472797 w 9662615"/>
              <a:gd name="connsiteY108" fmla="*/ 1568904 h 1583140"/>
              <a:gd name="connsiteX109" fmla="*/ 427864 w 9662615"/>
              <a:gd name="connsiteY109" fmla="*/ 1580848 h 1583140"/>
              <a:gd name="connsiteX110" fmla="*/ 336819 w 9662615"/>
              <a:gd name="connsiteY110" fmla="*/ 1560892 h 1583140"/>
              <a:gd name="connsiteX111" fmla="*/ 267163 w 9662615"/>
              <a:gd name="connsiteY111" fmla="*/ 1531913 h 1583140"/>
              <a:gd name="connsiteX112" fmla="*/ 196644 w 9662615"/>
              <a:gd name="connsiteY112" fmla="*/ 1524565 h 1583140"/>
              <a:gd name="connsiteX113" fmla="*/ 86819 w 9662615"/>
              <a:gd name="connsiteY113" fmla="*/ 1519517 h 1583140"/>
              <a:gd name="connsiteX114" fmla="*/ 53369 w 9662615"/>
              <a:gd name="connsiteY114" fmla="*/ 1516853 h 1583140"/>
              <a:gd name="connsiteX115" fmla="*/ 2359 w 9662615"/>
              <a:gd name="connsiteY115" fmla="*/ 1515247 h 1583140"/>
              <a:gd name="connsiteX116" fmla="*/ 0 w 9662615"/>
              <a:gd name="connsiteY116" fmla="*/ 1514932 h 1583140"/>
              <a:gd name="connsiteX117" fmla="*/ 0 w 9662615"/>
              <a:gd name="connsiteY117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551077 w 9662615"/>
              <a:gd name="connsiteY3" fmla="*/ 1292033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871726 w 9662615"/>
              <a:gd name="connsiteY54" fmla="*/ 1570584 h 1583140"/>
              <a:gd name="connsiteX55" fmla="*/ 4843267 w 9662615"/>
              <a:gd name="connsiteY55" fmla="*/ 1561459 h 1583140"/>
              <a:gd name="connsiteX56" fmla="*/ 4821058 w 9662615"/>
              <a:gd name="connsiteY56" fmla="*/ 1553078 h 1583140"/>
              <a:gd name="connsiteX57" fmla="*/ 4791466 w 9662615"/>
              <a:gd name="connsiteY57" fmla="*/ 1561324 h 1583140"/>
              <a:gd name="connsiteX58" fmla="*/ 4784247 w 9662615"/>
              <a:gd name="connsiteY58" fmla="*/ 1562342 h 1583140"/>
              <a:gd name="connsiteX59" fmla="*/ 4739309 w 9662615"/>
              <a:gd name="connsiteY59" fmla="*/ 1553948 h 1583140"/>
              <a:gd name="connsiteX60" fmla="*/ 4697562 w 9662615"/>
              <a:gd name="connsiteY60" fmla="*/ 1551206 h 1583140"/>
              <a:gd name="connsiteX61" fmla="*/ 4650737 w 9662615"/>
              <a:gd name="connsiteY61" fmla="*/ 1537381 h 1583140"/>
              <a:gd name="connsiteX62" fmla="*/ 4583150 w 9662615"/>
              <a:gd name="connsiteY62" fmla="*/ 1529064 h 1583140"/>
              <a:gd name="connsiteX63" fmla="*/ 4521734 w 9662615"/>
              <a:gd name="connsiteY63" fmla="*/ 1529359 h 1583140"/>
              <a:gd name="connsiteX64" fmla="*/ 4382398 w 9662615"/>
              <a:gd name="connsiteY64" fmla="*/ 1534108 h 1583140"/>
              <a:gd name="connsiteX65" fmla="*/ 4221826 w 9662615"/>
              <a:gd name="connsiteY65" fmla="*/ 1500972 h 1583140"/>
              <a:gd name="connsiteX66" fmla="*/ 4096601 w 9662615"/>
              <a:gd name="connsiteY66" fmla="*/ 1521563 h 1583140"/>
              <a:gd name="connsiteX67" fmla="*/ 4002441 w 9662615"/>
              <a:gd name="connsiteY67" fmla="*/ 1528912 h 1583140"/>
              <a:gd name="connsiteX68" fmla="*/ 3833906 w 9662615"/>
              <a:gd name="connsiteY68" fmla="*/ 1516637 h 1583140"/>
              <a:gd name="connsiteX69" fmla="*/ 3763845 w 9662615"/>
              <a:gd name="connsiteY69" fmla="*/ 1501782 h 1583140"/>
              <a:gd name="connsiteX70" fmla="*/ 3641778 w 9662615"/>
              <a:gd name="connsiteY70" fmla="*/ 1505446 h 1583140"/>
              <a:gd name="connsiteX71" fmla="*/ 3565233 w 9662615"/>
              <a:gd name="connsiteY71" fmla="*/ 1515122 h 1583140"/>
              <a:gd name="connsiteX72" fmla="*/ 3560267 w 9662615"/>
              <a:gd name="connsiteY72" fmla="*/ 1516288 h 1583140"/>
              <a:gd name="connsiteX73" fmla="*/ 3540258 w 9662615"/>
              <a:gd name="connsiteY73" fmla="*/ 1516976 h 1583140"/>
              <a:gd name="connsiteX74" fmla="*/ 3534780 w 9662615"/>
              <a:gd name="connsiteY74" fmla="*/ 1522141 h 1583140"/>
              <a:gd name="connsiteX75" fmla="*/ 3504783 w 9662615"/>
              <a:gd name="connsiteY75" fmla="*/ 1526739 h 1583140"/>
              <a:gd name="connsiteX76" fmla="*/ 3430805 w 9662615"/>
              <a:gd name="connsiteY76" fmla="*/ 1542521 h 1583140"/>
              <a:gd name="connsiteX77" fmla="*/ 3292707 w 9662615"/>
              <a:gd name="connsiteY77" fmla="*/ 1520490 h 1583140"/>
              <a:gd name="connsiteX78" fmla="*/ 3187872 w 9662615"/>
              <a:gd name="connsiteY78" fmla="*/ 1519991 h 1583140"/>
              <a:gd name="connsiteX79" fmla="*/ 3148026 w 9662615"/>
              <a:gd name="connsiteY79" fmla="*/ 1524777 h 1583140"/>
              <a:gd name="connsiteX80" fmla="*/ 3092394 w 9662615"/>
              <a:gd name="connsiteY80" fmla="*/ 1528115 h 1583140"/>
              <a:gd name="connsiteX81" fmla="*/ 2994200 w 9662615"/>
              <a:gd name="connsiteY81" fmla="*/ 1537857 h 1583140"/>
              <a:gd name="connsiteX82" fmla="*/ 2862301 w 9662615"/>
              <a:gd name="connsiteY82" fmla="*/ 1544250 h 1583140"/>
              <a:gd name="connsiteX83" fmla="*/ 2766335 w 9662615"/>
              <a:gd name="connsiteY83" fmla="*/ 1527662 h 1583140"/>
              <a:gd name="connsiteX84" fmla="*/ 2757836 w 9662615"/>
              <a:gd name="connsiteY84" fmla="*/ 1531371 h 1583140"/>
              <a:gd name="connsiteX85" fmla="*/ 2691555 w 9662615"/>
              <a:gd name="connsiteY85" fmla="*/ 1530283 h 1583140"/>
              <a:gd name="connsiteX86" fmla="*/ 2491676 w 9662615"/>
              <a:gd name="connsiteY86" fmla="*/ 1500859 h 1583140"/>
              <a:gd name="connsiteX87" fmla="*/ 2378036 w 9662615"/>
              <a:gd name="connsiteY87" fmla="*/ 1520645 h 1583140"/>
              <a:gd name="connsiteX88" fmla="*/ 2284269 w 9662615"/>
              <a:gd name="connsiteY88" fmla="*/ 1503068 h 1583140"/>
              <a:gd name="connsiteX89" fmla="*/ 2207104 w 9662615"/>
              <a:gd name="connsiteY89" fmla="*/ 1508888 h 1583140"/>
              <a:gd name="connsiteX90" fmla="*/ 2149226 w 9662615"/>
              <a:gd name="connsiteY90" fmla="*/ 1523409 h 1583140"/>
              <a:gd name="connsiteX91" fmla="*/ 2084783 w 9662615"/>
              <a:gd name="connsiteY91" fmla="*/ 1524245 h 1583140"/>
              <a:gd name="connsiteX92" fmla="*/ 2070075 w 9662615"/>
              <a:gd name="connsiteY92" fmla="*/ 1511285 h 1583140"/>
              <a:gd name="connsiteX93" fmla="*/ 2001057 w 9662615"/>
              <a:gd name="connsiteY93" fmla="*/ 1516449 h 1583140"/>
              <a:gd name="connsiteX94" fmla="*/ 1896330 w 9662615"/>
              <a:gd name="connsiteY94" fmla="*/ 1525725 h 1583140"/>
              <a:gd name="connsiteX95" fmla="*/ 1835994 w 9662615"/>
              <a:gd name="connsiteY95" fmla="*/ 1527678 h 1583140"/>
              <a:gd name="connsiteX96" fmla="*/ 1671119 w 9662615"/>
              <a:gd name="connsiteY96" fmla="*/ 1536701 h 1583140"/>
              <a:gd name="connsiteX97" fmla="*/ 1601337 w 9662615"/>
              <a:gd name="connsiteY97" fmla="*/ 1548552 h 1583140"/>
              <a:gd name="connsiteX98" fmla="*/ 1407755 w 9662615"/>
              <a:gd name="connsiteY98" fmla="*/ 1571444 h 1583140"/>
              <a:gd name="connsiteX99" fmla="*/ 1271994 w 9662615"/>
              <a:gd name="connsiteY99" fmla="*/ 1579471 h 1583140"/>
              <a:gd name="connsiteX100" fmla="*/ 1249226 w 9662615"/>
              <a:gd name="connsiteY100" fmla="*/ 1583140 h 1583140"/>
              <a:gd name="connsiteX101" fmla="*/ 1217719 w 9662615"/>
              <a:gd name="connsiteY101" fmla="*/ 1580863 h 1583140"/>
              <a:gd name="connsiteX102" fmla="*/ 1091432 w 9662615"/>
              <a:gd name="connsiteY102" fmla="*/ 1571003 h 1583140"/>
              <a:gd name="connsiteX103" fmla="*/ 992039 w 9662615"/>
              <a:gd name="connsiteY103" fmla="*/ 1556662 h 1583140"/>
              <a:gd name="connsiteX104" fmla="*/ 868264 w 9662615"/>
              <a:gd name="connsiteY104" fmla="*/ 1566392 h 1583140"/>
              <a:gd name="connsiteX105" fmla="*/ 792765 w 9662615"/>
              <a:gd name="connsiteY105" fmla="*/ 1563102 h 1583140"/>
              <a:gd name="connsiteX106" fmla="*/ 669055 w 9662615"/>
              <a:gd name="connsiteY106" fmla="*/ 1543638 h 1583140"/>
              <a:gd name="connsiteX107" fmla="*/ 506152 w 9662615"/>
              <a:gd name="connsiteY107" fmla="*/ 1549124 h 1583140"/>
              <a:gd name="connsiteX108" fmla="*/ 472797 w 9662615"/>
              <a:gd name="connsiteY108" fmla="*/ 1568904 h 1583140"/>
              <a:gd name="connsiteX109" fmla="*/ 396059 w 9662615"/>
              <a:gd name="connsiteY109" fmla="*/ 1560970 h 1583140"/>
              <a:gd name="connsiteX110" fmla="*/ 336819 w 9662615"/>
              <a:gd name="connsiteY110" fmla="*/ 1560892 h 1583140"/>
              <a:gd name="connsiteX111" fmla="*/ 267163 w 9662615"/>
              <a:gd name="connsiteY111" fmla="*/ 1531913 h 1583140"/>
              <a:gd name="connsiteX112" fmla="*/ 196644 w 9662615"/>
              <a:gd name="connsiteY112" fmla="*/ 1524565 h 1583140"/>
              <a:gd name="connsiteX113" fmla="*/ 86819 w 9662615"/>
              <a:gd name="connsiteY113" fmla="*/ 1519517 h 1583140"/>
              <a:gd name="connsiteX114" fmla="*/ 53369 w 9662615"/>
              <a:gd name="connsiteY114" fmla="*/ 1516853 h 1583140"/>
              <a:gd name="connsiteX115" fmla="*/ 2359 w 9662615"/>
              <a:gd name="connsiteY115" fmla="*/ 1515247 h 1583140"/>
              <a:gd name="connsiteX116" fmla="*/ 0 w 9662615"/>
              <a:gd name="connsiteY116" fmla="*/ 1514932 h 1583140"/>
              <a:gd name="connsiteX117" fmla="*/ 0 w 9662615"/>
              <a:gd name="connsiteY117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551077 w 9662615"/>
              <a:gd name="connsiteY3" fmla="*/ 1292033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871726 w 9662615"/>
              <a:gd name="connsiteY54" fmla="*/ 1570584 h 1583140"/>
              <a:gd name="connsiteX55" fmla="*/ 4843267 w 9662615"/>
              <a:gd name="connsiteY55" fmla="*/ 1561459 h 1583140"/>
              <a:gd name="connsiteX56" fmla="*/ 4821058 w 9662615"/>
              <a:gd name="connsiteY56" fmla="*/ 1553078 h 1583140"/>
              <a:gd name="connsiteX57" fmla="*/ 4791466 w 9662615"/>
              <a:gd name="connsiteY57" fmla="*/ 1561324 h 1583140"/>
              <a:gd name="connsiteX58" fmla="*/ 4784247 w 9662615"/>
              <a:gd name="connsiteY58" fmla="*/ 1562342 h 1583140"/>
              <a:gd name="connsiteX59" fmla="*/ 4739309 w 9662615"/>
              <a:gd name="connsiteY59" fmla="*/ 1553948 h 1583140"/>
              <a:gd name="connsiteX60" fmla="*/ 4697562 w 9662615"/>
              <a:gd name="connsiteY60" fmla="*/ 1551206 h 1583140"/>
              <a:gd name="connsiteX61" fmla="*/ 4650737 w 9662615"/>
              <a:gd name="connsiteY61" fmla="*/ 1537381 h 1583140"/>
              <a:gd name="connsiteX62" fmla="*/ 4583150 w 9662615"/>
              <a:gd name="connsiteY62" fmla="*/ 1529064 h 1583140"/>
              <a:gd name="connsiteX63" fmla="*/ 4521734 w 9662615"/>
              <a:gd name="connsiteY63" fmla="*/ 1529359 h 1583140"/>
              <a:gd name="connsiteX64" fmla="*/ 4382398 w 9662615"/>
              <a:gd name="connsiteY64" fmla="*/ 1534108 h 1583140"/>
              <a:gd name="connsiteX65" fmla="*/ 4221826 w 9662615"/>
              <a:gd name="connsiteY65" fmla="*/ 1500972 h 1583140"/>
              <a:gd name="connsiteX66" fmla="*/ 4096601 w 9662615"/>
              <a:gd name="connsiteY66" fmla="*/ 1521563 h 1583140"/>
              <a:gd name="connsiteX67" fmla="*/ 4002441 w 9662615"/>
              <a:gd name="connsiteY67" fmla="*/ 1528912 h 1583140"/>
              <a:gd name="connsiteX68" fmla="*/ 3833906 w 9662615"/>
              <a:gd name="connsiteY68" fmla="*/ 1516637 h 1583140"/>
              <a:gd name="connsiteX69" fmla="*/ 3763845 w 9662615"/>
              <a:gd name="connsiteY69" fmla="*/ 1501782 h 1583140"/>
              <a:gd name="connsiteX70" fmla="*/ 3641778 w 9662615"/>
              <a:gd name="connsiteY70" fmla="*/ 1505446 h 1583140"/>
              <a:gd name="connsiteX71" fmla="*/ 3565233 w 9662615"/>
              <a:gd name="connsiteY71" fmla="*/ 1515122 h 1583140"/>
              <a:gd name="connsiteX72" fmla="*/ 3560267 w 9662615"/>
              <a:gd name="connsiteY72" fmla="*/ 1516288 h 1583140"/>
              <a:gd name="connsiteX73" fmla="*/ 3540258 w 9662615"/>
              <a:gd name="connsiteY73" fmla="*/ 1516976 h 1583140"/>
              <a:gd name="connsiteX74" fmla="*/ 3534780 w 9662615"/>
              <a:gd name="connsiteY74" fmla="*/ 1522141 h 1583140"/>
              <a:gd name="connsiteX75" fmla="*/ 3504783 w 9662615"/>
              <a:gd name="connsiteY75" fmla="*/ 1526739 h 1583140"/>
              <a:gd name="connsiteX76" fmla="*/ 3430805 w 9662615"/>
              <a:gd name="connsiteY76" fmla="*/ 1542521 h 1583140"/>
              <a:gd name="connsiteX77" fmla="*/ 3292707 w 9662615"/>
              <a:gd name="connsiteY77" fmla="*/ 1520490 h 1583140"/>
              <a:gd name="connsiteX78" fmla="*/ 3187872 w 9662615"/>
              <a:gd name="connsiteY78" fmla="*/ 1519991 h 1583140"/>
              <a:gd name="connsiteX79" fmla="*/ 3148026 w 9662615"/>
              <a:gd name="connsiteY79" fmla="*/ 1524777 h 1583140"/>
              <a:gd name="connsiteX80" fmla="*/ 3092394 w 9662615"/>
              <a:gd name="connsiteY80" fmla="*/ 1528115 h 1583140"/>
              <a:gd name="connsiteX81" fmla="*/ 2994200 w 9662615"/>
              <a:gd name="connsiteY81" fmla="*/ 1537857 h 1583140"/>
              <a:gd name="connsiteX82" fmla="*/ 2862301 w 9662615"/>
              <a:gd name="connsiteY82" fmla="*/ 1544250 h 1583140"/>
              <a:gd name="connsiteX83" fmla="*/ 2766335 w 9662615"/>
              <a:gd name="connsiteY83" fmla="*/ 1527662 h 1583140"/>
              <a:gd name="connsiteX84" fmla="*/ 2757836 w 9662615"/>
              <a:gd name="connsiteY84" fmla="*/ 1531371 h 1583140"/>
              <a:gd name="connsiteX85" fmla="*/ 2691555 w 9662615"/>
              <a:gd name="connsiteY85" fmla="*/ 1530283 h 1583140"/>
              <a:gd name="connsiteX86" fmla="*/ 2491676 w 9662615"/>
              <a:gd name="connsiteY86" fmla="*/ 1500859 h 1583140"/>
              <a:gd name="connsiteX87" fmla="*/ 2378036 w 9662615"/>
              <a:gd name="connsiteY87" fmla="*/ 1520645 h 1583140"/>
              <a:gd name="connsiteX88" fmla="*/ 2284269 w 9662615"/>
              <a:gd name="connsiteY88" fmla="*/ 1503068 h 1583140"/>
              <a:gd name="connsiteX89" fmla="*/ 2207104 w 9662615"/>
              <a:gd name="connsiteY89" fmla="*/ 1508888 h 1583140"/>
              <a:gd name="connsiteX90" fmla="*/ 2149226 w 9662615"/>
              <a:gd name="connsiteY90" fmla="*/ 1523409 h 1583140"/>
              <a:gd name="connsiteX91" fmla="*/ 2084783 w 9662615"/>
              <a:gd name="connsiteY91" fmla="*/ 1524245 h 1583140"/>
              <a:gd name="connsiteX92" fmla="*/ 2070075 w 9662615"/>
              <a:gd name="connsiteY92" fmla="*/ 1511285 h 1583140"/>
              <a:gd name="connsiteX93" fmla="*/ 2001057 w 9662615"/>
              <a:gd name="connsiteY93" fmla="*/ 1516449 h 1583140"/>
              <a:gd name="connsiteX94" fmla="*/ 1896330 w 9662615"/>
              <a:gd name="connsiteY94" fmla="*/ 1525725 h 1583140"/>
              <a:gd name="connsiteX95" fmla="*/ 1835994 w 9662615"/>
              <a:gd name="connsiteY95" fmla="*/ 1527678 h 1583140"/>
              <a:gd name="connsiteX96" fmla="*/ 1671119 w 9662615"/>
              <a:gd name="connsiteY96" fmla="*/ 1536701 h 1583140"/>
              <a:gd name="connsiteX97" fmla="*/ 1601337 w 9662615"/>
              <a:gd name="connsiteY97" fmla="*/ 1548552 h 1583140"/>
              <a:gd name="connsiteX98" fmla="*/ 1407755 w 9662615"/>
              <a:gd name="connsiteY98" fmla="*/ 1571444 h 1583140"/>
              <a:gd name="connsiteX99" fmla="*/ 1271994 w 9662615"/>
              <a:gd name="connsiteY99" fmla="*/ 1579471 h 1583140"/>
              <a:gd name="connsiteX100" fmla="*/ 1249226 w 9662615"/>
              <a:gd name="connsiteY100" fmla="*/ 1583140 h 1583140"/>
              <a:gd name="connsiteX101" fmla="*/ 1217719 w 9662615"/>
              <a:gd name="connsiteY101" fmla="*/ 1580863 h 1583140"/>
              <a:gd name="connsiteX102" fmla="*/ 1091432 w 9662615"/>
              <a:gd name="connsiteY102" fmla="*/ 1571003 h 1583140"/>
              <a:gd name="connsiteX103" fmla="*/ 992039 w 9662615"/>
              <a:gd name="connsiteY103" fmla="*/ 1556662 h 1583140"/>
              <a:gd name="connsiteX104" fmla="*/ 868264 w 9662615"/>
              <a:gd name="connsiteY104" fmla="*/ 1566392 h 1583140"/>
              <a:gd name="connsiteX105" fmla="*/ 792765 w 9662615"/>
              <a:gd name="connsiteY105" fmla="*/ 1563102 h 1583140"/>
              <a:gd name="connsiteX106" fmla="*/ 669055 w 9662615"/>
              <a:gd name="connsiteY106" fmla="*/ 1543638 h 1583140"/>
              <a:gd name="connsiteX107" fmla="*/ 541933 w 9662615"/>
              <a:gd name="connsiteY107" fmla="*/ 1561051 h 1583140"/>
              <a:gd name="connsiteX108" fmla="*/ 472797 w 9662615"/>
              <a:gd name="connsiteY108" fmla="*/ 1568904 h 1583140"/>
              <a:gd name="connsiteX109" fmla="*/ 396059 w 9662615"/>
              <a:gd name="connsiteY109" fmla="*/ 1560970 h 1583140"/>
              <a:gd name="connsiteX110" fmla="*/ 336819 w 9662615"/>
              <a:gd name="connsiteY110" fmla="*/ 1560892 h 1583140"/>
              <a:gd name="connsiteX111" fmla="*/ 267163 w 9662615"/>
              <a:gd name="connsiteY111" fmla="*/ 1531913 h 1583140"/>
              <a:gd name="connsiteX112" fmla="*/ 196644 w 9662615"/>
              <a:gd name="connsiteY112" fmla="*/ 1524565 h 1583140"/>
              <a:gd name="connsiteX113" fmla="*/ 86819 w 9662615"/>
              <a:gd name="connsiteY113" fmla="*/ 1519517 h 1583140"/>
              <a:gd name="connsiteX114" fmla="*/ 53369 w 9662615"/>
              <a:gd name="connsiteY114" fmla="*/ 1516853 h 1583140"/>
              <a:gd name="connsiteX115" fmla="*/ 2359 w 9662615"/>
              <a:gd name="connsiteY115" fmla="*/ 1515247 h 1583140"/>
              <a:gd name="connsiteX116" fmla="*/ 0 w 9662615"/>
              <a:gd name="connsiteY116" fmla="*/ 1514932 h 1583140"/>
              <a:gd name="connsiteX117" fmla="*/ 0 w 9662615"/>
              <a:gd name="connsiteY117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551077 w 9662615"/>
              <a:gd name="connsiteY3" fmla="*/ 1292033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871726 w 9662615"/>
              <a:gd name="connsiteY54" fmla="*/ 1570584 h 1583140"/>
              <a:gd name="connsiteX55" fmla="*/ 4843267 w 9662615"/>
              <a:gd name="connsiteY55" fmla="*/ 1561459 h 1583140"/>
              <a:gd name="connsiteX56" fmla="*/ 4821058 w 9662615"/>
              <a:gd name="connsiteY56" fmla="*/ 1553078 h 1583140"/>
              <a:gd name="connsiteX57" fmla="*/ 4791466 w 9662615"/>
              <a:gd name="connsiteY57" fmla="*/ 1561324 h 1583140"/>
              <a:gd name="connsiteX58" fmla="*/ 4784247 w 9662615"/>
              <a:gd name="connsiteY58" fmla="*/ 1562342 h 1583140"/>
              <a:gd name="connsiteX59" fmla="*/ 4739309 w 9662615"/>
              <a:gd name="connsiteY59" fmla="*/ 1553948 h 1583140"/>
              <a:gd name="connsiteX60" fmla="*/ 4697562 w 9662615"/>
              <a:gd name="connsiteY60" fmla="*/ 1551206 h 1583140"/>
              <a:gd name="connsiteX61" fmla="*/ 4650737 w 9662615"/>
              <a:gd name="connsiteY61" fmla="*/ 1537381 h 1583140"/>
              <a:gd name="connsiteX62" fmla="*/ 4583150 w 9662615"/>
              <a:gd name="connsiteY62" fmla="*/ 1529064 h 1583140"/>
              <a:gd name="connsiteX63" fmla="*/ 4521734 w 9662615"/>
              <a:gd name="connsiteY63" fmla="*/ 1529359 h 1583140"/>
              <a:gd name="connsiteX64" fmla="*/ 4382398 w 9662615"/>
              <a:gd name="connsiteY64" fmla="*/ 1534108 h 1583140"/>
              <a:gd name="connsiteX65" fmla="*/ 4221826 w 9662615"/>
              <a:gd name="connsiteY65" fmla="*/ 1500972 h 1583140"/>
              <a:gd name="connsiteX66" fmla="*/ 4096601 w 9662615"/>
              <a:gd name="connsiteY66" fmla="*/ 1521563 h 1583140"/>
              <a:gd name="connsiteX67" fmla="*/ 4002441 w 9662615"/>
              <a:gd name="connsiteY67" fmla="*/ 1528912 h 1583140"/>
              <a:gd name="connsiteX68" fmla="*/ 3833906 w 9662615"/>
              <a:gd name="connsiteY68" fmla="*/ 1516637 h 1583140"/>
              <a:gd name="connsiteX69" fmla="*/ 3763845 w 9662615"/>
              <a:gd name="connsiteY69" fmla="*/ 1501782 h 1583140"/>
              <a:gd name="connsiteX70" fmla="*/ 3641778 w 9662615"/>
              <a:gd name="connsiteY70" fmla="*/ 1505446 h 1583140"/>
              <a:gd name="connsiteX71" fmla="*/ 3565233 w 9662615"/>
              <a:gd name="connsiteY71" fmla="*/ 1515122 h 1583140"/>
              <a:gd name="connsiteX72" fmla="*/ 3560267 w 9662615"/>
              <a:gd name="connsiteY72" fmla="*/ 1516288 h 1583140"/>
              <a:gd name="connsiteX73" fmla="*/ 3540258 w 9662615"/>
              <a:gd name="connsiteY73" fmla="*/ 1516976 h 1583140"/>
              <a:gd name="connsiteX74" fmla="*/ 3534780 w 9662615"/>
              <a:gd name="connsiteY74" fmla="*/ 1522141 h 1583140"/>
              <a:gd name="connsiteX75" fmla="*/ 3504783 w 9662615"/>
              <a:gd name="connsiteY75" fmla="*/ 1526739 h 1583140"/>
              <a:gd name="connsiteX76" fmla="*/ 3430805 w 9662615"/>
              <a:gd name="connsiteY76" fmla="*/ 1542521 h 1583140"/>
              <a:gd name="connsiteX77" fmla="*/ 3292707 w 9662615"/>
              <a:gd name="connsiteY77" fmla="*/ 1520490 h 1583140"/>
              <a:gd name="connsiteX78" fmla="*/ 3187872 w 9662615"/>
              <a:gd name="connsiteY78" fmla="*/ 1519991 h 1583140"/>
              <a:gd name="connsiteX79" fmla="*/ 3148026 w 9662615"/>
              <a:gd name="connsiteY79" fmla="*/ 1524777 h 1583140"/>
              <a:gd name="connsiteX80" fmla="*/ 3092394 w 9662615"/>
              <a:gd name="connsiteY80" fmla="*/ 1528115 h 1583140"/>
              <a:gd name="connsiteX81" fmla="*/ 2994200 w 9662615"/>
              <a:gd name="connsiteY81" fmla="*/ 1537857 h 1583140"/>
              <a:gd name="connsiteX82" fmla="*/ 2862301 w 9662615"/>
              <a:gd name="connsiteY82" fmla="*/ 1544250 h 1583140"/>
              <a:gd name="connsiteX83" fmla="*/ 2766335 w 9662615"/>
              <a:gd name="connsiteY83" fmla="*/ 1527662 h 1583140"/>
              <a:gd name="connsiteX84" fmla="*/ 2757836 w 9662615"/>
              <a:gd name="connsiteY84" fmla="*/ 1531371 h 1583140"/>
              <a:gd name="connsiteX85" fmla="*/ 2691555 w 9662615"/>
              <a:gd name="connsiteY85" fmla="*/ 1530283 h 1583140"/>
              <a:gd name="connsiteX86" fmla="*/ 2491676 w 9662615"/>
              <a:gd name="connsiteY86" fmla="*/ 1500859 h 1583140"/>
              <a:gd name="connsiteX87" fmla="*/ 2378036 w 9662615"/>
              <a:gd name="connsiteY87" fmla="*/ 1520645 h 1583140"/>
              <a:gd name="connsiteX88" fmla="*/ 2284269 w 9662615"/>
              <a:gd name="connsiteY88" fmla="*/ 1503068 h 1583140"/>
              <a:gd name="connsiteX89" fmla="*/ 2207104 w 9662615"/>
              <a:gd name="connsiteY89" fmla="*/ 1508888 h 1583140"/>
              <a:gd name="connsiteX90" fmla="*/ 2149226 w 9662615"/>
              <a:gd name="connsiteY90" fmla="*/ 1523409 h 1583140"/>
              <a:gd name="connsiteX91" fmla="*/ 2084783 w 9662615"/>
              <a:gd name="connsiteY91" fmla="*/ 1524245 h 1583140"/>
              <a:gd name="connsiteX92" fmla="*/ 2070075 w 9662615"/>
              <a:gd name="connsiteY92" fmla="*/ 1511285 h 1583140"/>
              <a:gd name="connsiteX93" fmla="*/ 2001057 w 9662615"/>
              <a:gd name="connsiteY93" fmla="*/ 1516449 h 1583140"/>
              <a:gd name="connsiteX94" fmla="*/ 1896330 w 9662615"/>
              <a:gd name="connsiteY94" fmla="*/ 1525725 h 1583140"/>
              <a:gd name="connsiteX95" fmla="*/ 1835994 w 9662615"/>
              <a:gd name="connsiteY95" fmla="*/ 1527678 h 1583140"/>
              <a:gd name="connsiteX96" fmla="*/ 1671119 w 9662615"/>
              <a:gd name="connsiteY96" fmla="*/ 1536701 h 1583140"/>
              <a:gd name="connsiteX97" fmla="*/ 1601337 w 9662615"/>
              <a:gd name="connsiteY97" fmla="*/ 1548552 h 1583140"/>
              <a:gd name="connsiteX98" fmla="*/ 1407755 w 9662615"/>
              <a:gd name="connsiteY98" fmla="*/ 1571444 h 1583140"/>
              <a:gd name="connsiteX99" fmla="*/ 1271994 w 9662615"/>
              <a:gd name="connsiteY99" fmla="*/ 1579471 h 1583140"/>
              <a:gd name="connsiteX100" fmla="*/ 1249226 w 9662615"/>
              <a:gd name="connsiteY100" fmla="*/ 1583140 h 1583140"/>
              <a:gd name="connsiteX101" fmla="*/ 1217719 w 9662615"/>
              <a:gd name="connsiteY101" fmla="*/ 1580863 h 1583140"/>
              <a:gd name="connsiteX102" fmla="*/ 1091432 w 9662615"/>
              <a:gd name="connsiteY102" fmla="*/ 1571003 h 1583140"/>
              <a:gd name="connsiteX103" fmla="*/ 992039 w 9662615"/>
              <a:gd name="connsiteY103" fmla="*/ 1556662 h 1583140"/>
              <a:gd name="connsiteX104" fmla="*/ 868264 w 9662615"/>
              <a:gd name="connsiteY104" fmla="*/ 1566392 h 1583140"/>
              <a:gd name="connsiteX105" fmla="*/ 792765 w 9662615"/>
              <a:gd name="connsiteY105" fmla="*/ 1563102 h 1583140"/>
              <a:gd name="connsiteX106" fmla="*/ 653153 w 9662615"/>
              <a:gd name="connsiteY106" fmla="*/ 1563516 h 1583140"/>
              <a:gd name="connsiteX107" fmla="*/ 541933 w 9662615"/>
              <a:gd name="connsiteY107" fmla="*/ 1561051 h 1583140"/>
              <a:gd name="connsiteX108" fmla="*/ 472797 w 9662615"/>
              <a:gd name="connsiteY108" fmla="*/ 1568904 h 1583140"/>
              <a:gd name="connsiteX109" fmla="*/ 396059 w 9662615"/>
              <a:gd name="connsiteY109" fmla="*/ 1560970 h 1583140"/>
              <a:gd name="connsiteX110" fmla="*/ 336819 w 9662615"/>
              <a:gd name="connsiteY110" fmla="*/ 1560892 h 1583140"/>
              <a:gd name="connsiteX111" fmla="*/ 267163 w 9662615"/>
              <a:gd name="connsiteY111" fmla="*/ 1531913 h 1583140"/>
              <a:gd name="connsiteX112" fmla="*/ 196644 w 9662615"/>
              <a:gd name="connsiteY112" fmla="*/ 1524565 h 1583140"/>
              <a:gd name="connsiteX113" fmla="*/ 86819 w 9662615"/>
              <a:gd name="connsiteY113" fmla="*/ 1519517 h 1583140"/>
              <a:gd name="connsiteX114" fmla="*/ 53369 w 9662615"/>
              <a:gd name="connsiteY114" fmla="*/ 1516853 h 1583140"/>
              <a:gd name="connsiteX115" fmla="*/ 2359 w 9662615"/>
              <a:gd name="connsiteY115" fmla="*/ 1515247 h 1583140"/>
              <a:gd name="connsiteX116" fmla="*/ 0 w 9662615"/>
              <a:gd name="connsiteY116" fmla="*/ 1514932 h 1583140"/>
              <a:gd name="connsiteX117" fmla="*/ 0 w 9662615"/>
              <a:gd name="connsiteY117" fmla="*/ 0 h 1583140"/>
              <a:gd name="connsiteX0" fmla="*/ 0 w 9662615"/>
              <a:gd name="connsiteY0" fmla="*/ 0 h 1583140"/>
              <a:gd name="connsiteX1" fmla="*/ 9662615 w 9662615"/>
              <a:gd name="connsiteY1" fmla="*/ 0 h 1583140"/>
              <a:gd name="connsiteX2" fmla="*/ 9662615 w 9662615"/>
              <a:gd name="connsiteY2" fmla="*/ 1280346 h 1583140"/>
              <a:gd name="connsiteX3" fmla="*/ 9551077 w 9662615"/>
              <a:gd name="connsiteY3" fmla="*/ 1292033 h 1583140"/>
              <a:gd name="connsiteX4" fmla="*/ 9469546 w 9662615"/>
              <a:gd name="connsiteY4" fmla="*/ 1289837 h 1583140"/>
              <a:gd name="connsiteX5" fmla="*/ 9326260 w 9662615"/>
              <a:gd name="connsiteY5" fmla="*/ 1277155 h 1583140"/>
              <a:gd name="connsiteX6" fmla="*/ 9144767 w 9662615"/>
              <a:gd name="connsiteY6" fmla="*/ 1264120 h 1583140"/>
              <a:gd name="connsiteX7" fmla="*/ 8976400 w 9662615"/>
              <a:gd name="connsiteY7" fmla="*/ 1326661 h 1583140"/>
              <a:gd name="connsiteX8" fmla="*/ 8828711 w 9662615"/>
              <a:gd name="connsiteY8" fmla="*/ 1346394 h 1583140"/>
              <a:gd name="connsiteX9" fmla="*/ 8695953 w 9662615"/>
              <a:gd name="connsiteY9" fmla="*/ 1346784 h 1583140"/>
              <a:gd name="connsiteX10" fmla="*/ 8652191 w 9662615"/>
              <a:gd name="connsiteY10" fmla="*/ 1345903 h 1583140"/>
              <a:gd name="connsiteX11" fmla="*/ 8591582 w 9662615"/>
              <a:gd name="connsiteY11" fmla="*/ 1341666 h 1583140"/>
              <a:gd name="connsiteX12" fmla="*/ 8537336 w 9662615"/>
              <a:gd name="connsiteY12" fmla="*/ 1341684 h 1583140"/>
              <a:gd name="connsiteX13" fmla="*/ 8416849 w 9662615"/>
              <a:gd name="connsiteY13" fmla="*/ 1367085 h 1583140"/>
              <a:gd name="connsiteX14" fmla="*/ 8278355 w 9662615"/>
              <a:gd name="connsiteY14" fmla="*/ 1386569 h 1583140"/>
              <a:gd name="connsiteX15" fmla="*/ 8197961 w 9662615"/>
              <a:gd name="connsiteY15" fmla="*/ 1392804 h 1583140"/>
              <a:gd name="connsiteX16" fmla="*/ 8171196 w 9662615"/>
              <a:gd name="connsiteY16" fmla="*/ 1397216 h 1583140"/>
              <a:gd name="connsiteX17" fmla="*/ 8087910 w 9662615"/>
              <a:gd name="connsiteY17" fmla="*/ 1386449 h 1583140"/>
              <a:gd name="connsiteX18" fmla="*/ 7974579 w 9662615"/>
              <a:gd name="connsiteY18" fmla="*/ 1383439 h 1583140"/>
              <a:gd name="connsiteX19" fmla="*/ 7768351 w 9662615"/>
              <a:gd name="connsiteY19" fmla="*/ 1395051 h 1583140"/>
              <a:gd name="connsiteX20" fmla="*/ 7635985 w 9662615"/>
              <a:gd name="connsiteY20" fmla="*/ 1386363 h 1583140"/>
              <a:gd name="connsiteX21" fmla="*/ 7466069 w 9662615"/>
              <a:gd name="connsiteY21" fmla="*/ 1377654 h 1583140"/>
              <a:gd name="connsiteX22" fmla="*/ 7355642 w 9662615"/>
              <a:gd name="connsiteY22" fmla="*/ 1407761 h 1583140"/>
              <a:gd name="connsiteX23" fmla="*/ 7215220 w 9662615"/>
              <a:gd name="connsiteY23" fmla="*/ 1397856 h 1583140"/>
              <a:gd name="connsiteX24" fmla="*/ 7082147 w 9662615"/>
              <a:gd name="connsiteY24" fmla="*/ 1406113 h 1583140"/>
              <a:gd name="connsiteX25" fmla="*/ 6987129 w 9662615"/>
              <a:gd name="connsiteY25" fmla="*/ 1404834 h 1583140"/>
              <a:gd name="connsiteX26" fmla="*/ 6907567 w 9662615"/>
              <a:gd name="connsiteY26" fmla="*/ 1419149 h 1583140"/>
              <a:gd name="connsiteX27" fmla="*/ 6748428 w 9662615"/>
              <a:gd name="connsiteY27" fmla="*/ 1420308 h 1583140"/>
              <a:gd name="connsiteX28" fmla="*/ 6654257 w 9662615"/>
              <a:gd name="connsiteY28" fmla="*/ 1424143 h 1583140"/>
              <a:gd name="connsiteX29" fmla="*/ 6620123 w 9662615"/>
              <a:gd name="connsiteY29" fmla="*/ 1430535 h 1583140"/>
              <a:gd name="connsiteX30" fmla="*/ 6571355 w 9662615"/>
              <a:gd name="connsiteY30" fmla="*/ 1436144 h 1583140"/>
              <a:gd name="connsiteX31" fmla="*/ 6486557 w 9662615"/>
              <a:gd name="connsiteY31" fmla="*/ 1449861 h 1583140"/>
              <a:gd name="connsiteX32" fmla="*/ 6370419 w 9662615"/>
              <a:gd name="connsiteY32" fmla="*/ 1461649 h 1583140"/>
              <a:gd name="connsiteX33" fmla="*/ 6278839 w 9662615"/>
              <a:gd name="connsiteY33" fmla="*/ 1449160 h 1583140"/>
              <a:gd name="connsiteX34" fmla="*/ 6272455 w 9662615"/>
              <a:gd name="connsiteY34" fmla="*/ 1453191 h 1583140"/>
              <a:gd name="connsiteX35" fmla="*/ 6212659 w 9662615"/>
              <a:gd name="connsiteY35" fmla="*/ 1454850 h 1583140"/>
              <a:gd name="connsiteX36" fmla="*/ 6069317 w 9662615"/>
              <a:gd name="connsiteY36" fmla="*/ 1445838 h 1583140"/>
              <a:gd name="connsiteX37" fmla="*/ 5878477 w 9662615"/>
              <a:gd name="connsiteY37" fmla="*/ 1439180 h 1583140"/>
              <a:gd name="connsiteX38" fmla="*/ 5838387 w 9662615"/>
              <a:gd name="connsiteY38" fmla="*/ 1444679 h 1583140"/>
              <a:gd name="connsiteX39" fmla="*/ 5771136 w 9662615"/>
              <a:gd name="connsiteY39" fmla="*/ 1453639 h 1583140"/>
              <a:gd name="connsiteX40" fmla="*/ 5724081 w 9662615"/>
              <a:gd name="connsiteY40" fmla="*/ 1470431 h 1583140"/>
              <a:gd name="connsiteX41" fmla="*/ 5666577 w 9662615"/>
              <a:gd name="connsiteY41" fmla="*/ 1473921 h 1583140"/>
              <a:gd name="connsiteX42" fmla="*/ 5649068 w 9662615"/>
              <a:gd name="connsiteY42" fmla="*/ 1461676 h 1583140"/>
              <a:gd name="connsiteX43" fmla="*/ 5588902 w 9662615"/>
              <a:gd name="connsiteY43" fmla="*/ 1469647 h 1583140"/>
              <a:gd name="connsiteX44" fmla="*/ 5498090 w 9662615"/>
              <a:gd name="connsiteY44" fmla="*/ 1483173 h 1583140"/>
              <a:gd name="connsiteX45" fmla="*/ 5444641 w 9662615"/>
              <a:gd name="connsiteY45" fmla="*/ 1487602 h 1583140"/>
              <a:gd name="connsiteX46" fmla="*/ 5299812 w 9662615"/>
              <a:gd name="connsiteY46" fmla="*/ 1503362 h 1583140"/>
              <a:gd name="connsiteX47" fmla="*/ 5245752 w 9662615"/>
              <a:gd name="connsiteY47" fmla="*/ 1520612 h 1583140"/>
              <a:gd name="connsiteX48" fmla="*/ 5177807 w 9662615"/>
              <a:gd name="connsiteY48" fmla="*/ 1526802 h 1583140"/>
              <a:gd name="connsiteX49" fmla="*/ 5113910 w 9662615"/>
              <a:gd name="connsiteY49" fmla="*/ 1533205 h 1583140"/>
              <a:gd name="connsiteX50" fmla="*/ 5059484 w 9662615"/>
              <a:gd name="connsiteY50" fmla="*/ 1546802 h 1583140"/>
              <a:gd name="connsiteX51" fmla="*/ 5038524 w 9662615"/>
              <a:gd name="connsiteY51" fmla="*/ 1545675 h 1583140"/>
              <a:gd name="connsiteX52" fmla="*/ 5026564 w 9662615"/>
              <a:gd name="connsiteY52" fmla="*/ 1545376 h 1583140"/>
              <a:gd name="connsiteX53" fmla="*/ 4969433 w 9662615"/>
              <a:gd name="connsiteY53" fmla="*/ 1550865 h 1583140"/>
              <a:gd name="connsiteX54" fmla="*/ 4871726 w 9662615"/>
              <a:gd name="connsiteY54" fmla="*/ 1570584 h 1583140"/>
              <a:gd name="connsiteX55" fmla="*/ 4843267 w 9662615"/>
              <a:gd name="connsiteY55" fmla="*/ 1561459 h 1583140"/>
              <a:gd name="connsiteX56" fmla="*/ 4821058 w 9662615"/>
              <a:gd name="connsiteY56" fmla="*/ 1553078 h 1583140"/>
              <a:gd name="connsiteX57" fmla="*/ 4791466 w 9662615"/>
              <a:gd name="connsiteY57" fmla="*/ 1561324 h 1583140"/>
              <a:gd name="connsiteX58" fmla="*/ 4784247 w 9662615"/>
              <a:gd name="connsiteY58" fmla="*/ 1562342 h 1583140"/>
              <a:gd name="connsiteX59" fmla="*/ 4739309 w 9662615"/>
              <a:gd name="connsiteY59" fmla="*/ 1553948 h 1583140"/>
              <a:gd name="connsiteX60" fmla="*/ 4697562 w 9662615"/>
              <a:gd name="connsiteY60" fmla="*/ 1551206 h 1583140"/>
              <a:gd name="connsiteX61" fmla="*/ 4650737 w 9662615"/>
              <a:gd name="connsiteY61" fmla="*/ 1537381 h 1583140"/>
              <a:gd name="connsiteX62" fmla="*/ 4583150 w 9662615"/>
              <a:gd name="connsiteY62" fmla="*/ 1529064 h 1583140"/>
              <a:gd name="connsiteX63" fmla="*/ 4521734 w 9662615"/>
              <a:gd name="connsiteY63" fmla="*/ 1529359 h 1583140"/>
              <a:gd name="connsiteX64" fmla="*/ 4382398 w 9662615"/>
              <a:gd name="connsiteY64" fmla="*/ 1534108 h 1583140"/>
              <a:gd name="connsiteX65" fmla="*/ 4221826 w 9662615"/>
              <a:gd name="connsiteY65" fmla="*/ 1500972 h 1583140"/>
              <a:gd name="connsiteX66" fmla="*/ 4096601 w 9662615"/>
              <a:gd name="connsiteY66" fmla="*/ 1521563 h 1583140"/>
              <a:gd name="connsiteX67" fmla="*/ 4002441 w 9662615"/>
              <a:gd name="connsiteY67" fmla="*/ 1528912 h 1583140"/>
              <a:gd name="connsiteX68" fmla="*/ 3833906 w 9662615"/>
              <a:gd name="connsiteY68" fmla="*/ 1516637 h 1583140"/>
              <a:gd name="connsiteX69" fmla="*/ 3763845 w 9662615"/>
              <a:gd name="connsiteY69" fmla="*/ 1501782 h 1583140"/>
              <a:gd name="connsiteX70" fmla="*/ 3641778 w 9662615"/>
              <a:gd name="connsiteY70" fmla="*/ 1505446 h 1583140"/>
              <a:gd name="connsiteX71" fmla="*/ 3565233 w 9662615"/>
              <a:gd name="connsiteY71" fmla="*/ 1515122 h 1583140"/>
              <a:gd name="connsiteX72" fmla="*/ 3560267 w 9662615"/>
              <a:gd name="connsiteY72" fmla="*/ 1516288 h 1583140"/>
              <a:gd name="connsiteX73" fmla="*/ 3540258 w 9662615"/>
              <a:gd name="connsiteY73" fmla="*/ 1516976 h 1583140"/>
              <a:gd name="connsiteX74" fmla="*/ 3534780 w 9662615"/>
              <a:gd name="connsiteY74" fmla="*/ 1522141 h 1583140"/>
              <a:gd name="connsiteX75" fmla="*/ 3504783 w 9662615"/>
              <a:gd name="connsiteY75" fmla="*/ 1526739 h 1583140"/>
              <a:gd name="connsiteX76" fmla="*/ 3430805 w 9662615"/>
              <a:gd name="connsiteY76" fmla="*/ 1542521 h 1583140"/>
              <a:gd name="connsiteX77" fmla="*/ 3292707 w 9662615"/>
              <a:gd name="connsiteY77" fmla="*/ 1520490 h 1583140"/>
              <a:gd name="connsiteX78" fmla="*/ 3187872 w 9662615"/>
              <a:gd name="connsiteY78" fmla="*/ 1519991 h 1583140"/>
              <a:gd name="connsiteX79" fmla="*/ 3148026 w 9662615"/>
              <a:gd name="connsiteY79" fmla="*/ 1524777 h 1583140"/>
              <a:gd name="connsiteX80" fmla="*/ 3092394 w 9662615"/>
              <a:gd name="connsiteY80" fmla="*/ 1528115 h 1583140"/>
              <a:gd name="connsiteX81" fmla="*/ 2994200 w 9662615"/>
              <a:gd name="connsiteY81" fmla="*/ 1537857 h 1583140"/>
              <a:gd name="connsiteX82" fmla="*/ 2862301 w 9662615"/>
              <a:gd name="connsiteY82" fmla="*/ 1544250 h 1583140"/>
              <a:gd name="connsiteX83" fmla="*/ 2766335 w 9662615"/>
              <a:gd name="connsiteY83" fmla="*/ 1527662 h 1583140"/>
              <a:gd name="connsiteX84" fmla="*/ 2757836 w 9662615"/>
              <a:gd name="connsiteY84" fmla="*/ 1531371 h 1583140"/>
              <a:gd name="connsiteX85" fmla="*/ 2691555 w 9662615"/>
              <a:gd name="connsiteY85" fmla="*/ 1530283 h 1583140"/>
              <a:gd name="connsiteX86" fmla="*/ 2491676 w 9662615"/>
              <a:gd name="connsiteY86" fmla="*/ 1500859 h 1583140"/>
              <a:gd name="connsiteX87" fmla="*/ 2378036 w 9662615"/>
              <a:gd name="connsiteY87" fmla="*/ 1520645 h 1583140"/>
              <a:gd name="connsiteX88" fmla="*/ 2284269 w 9662615"/>
              <a:gd name="connsiteY88" fmla="*/ 1503068 h 1583140"/>
              <a:gd name="connsiteX89" fmla="*/ 2207104 w 9662615"/>
              <a:gd name="connsiteY89" fmla="*/ 1508888 h 1583140"/>
              <a:gd name="connsiteX90" fmla="*/ 2149226 w 9662615"/>
              <a:gd name="connsiteY90" fmla="*/ 1523409 h 1583140"/>
              <a:gd name="connsiteX91" fmla="*/ 2084783 w 9662615"/>
              <a:gd name="connsiteY91" fmla="*/ 1524245 h 1583140"/>
              <a:gd name="connsiteX92" fmla="*/ 2070075 w 9662615"/>
              <a:gd name="connsiteY92" fmla="*/ 1511285 h 1583140"/>
              <a:gd name="connsiteX93" fmla="*/ 2001057 w 9662615"/>
              <a:gd name="connsiteY93" fmla="*/ 1516449 h 1583140"/>
              <a:gd name="connsiteX94" fmla="*/ 1896330 w 9662615"/>
              <a:gd name="connsiteY94" fmla="*/ 1525725 h 1583140"/>
              <a:gd name="connsiteX95" fmla="*/ 1835994 w 9662615"/>
              <a:gd name="connsiteY95" fmla="*/ 1527678 h 1583140"/>
              <a:gd name="connsiteX96" fmla="*/ 1671119 w 9662615"/>
              <a:gd name="connsiteY96" fmla="*/ 1536701 h 1583140"/>
              <a:gd name="connsiteX97" fmla="*/ 1601337 w 9662615"/>
              <a:gd name="connsiteY97" fmla="*/ 1548552 h 1583140"/>
              <a:gd name="connsiteX98" fmla="*/ 1407755 w 9662615"/>
              <a:gd name="connsiteY98" fmla="*/ 1571444 h 1583140"/>
              <a:gd name="connsiteX99" fmla="*/ 1271994 w 9662615"/>
              <a:gd name="connsiteY99" fmla="*/ 1579471 h 1583140"/>
              <a:gd name="connsiteX100" fmla="*/ 1249226 w 9662615"/>
              <a:gd name="connsiteY100" fmla="*/ 1583140 h 1583140"/>
              <a:gd name="connsiteX101" fmla="*/ 1217719 w 9662615"/>
              <a:gd name="connsiteY101" fmla="*/ 1580863 h 1583140"/>
              <a:gd name="connsiteX102" fmla="*/ 1091432 w 9662615"/>
              <a:gd name="connsiteY102" fmla="*/ 1571003 h 1583140"/>
              <a:gd name="connsiteX103" fmla="*/ 940355 w 9662615"/>
              <a:gd name="connsiteY103" fmla="*/ 1560638 h 1583140"/>
              <a:gd name="connsiteX104" fmla="*/ 868264 w 9662615"/>
              <a:gd name="connsiteY104" fmla="*/ 1566392 h 1583140"/>
              <a:gd name="connsiteX105" fmla="*/ 792765 w 9662615"/>
              <a:gd name="connsiteY105" fmla="*/ 1563102 h 1583140"/>
              <a:gd name="connsiteX106" fmla="*/ 653153 w 9662615"/>
              <a:gd name="connsiteY106" fmla="*/ 1563516 h 1583140"/>
              <a:gd name="connsiteX107" fmla="*/ 541933 w 9662615"/>
              <a:gd name="connsiteY107" fmla="*/ 1561051 h 1583140"/>
              <a:gd name="connsiteX108" fmla="*/ 472797 w 9662615"/>
              <a:gd name="connsiteY108" fmla="*/ 1568904 h 1583140"/>
              <a:gd name="connsiteX109" fmla="*/ 396059 w 9662615"/>
              <a:gd name="connsiteY109" fmla="*/ 1560970 h 1583140"/>
              <a:gd name="connsiteX110" fmla="*/ 336819 w 9662615"/>
              <a:gd name="connsiteY110" fmla="*/ 1560892 h 1583140"/>
              <a:gd name="connsiteX111" fmla="*/ 267163 w 9662615"/>
              <a:gd name="connsiteY111" fmla="*/ 1531913 h 1583140"/>
              <a:gd name="connsiteX112" fmla="*/ 196644 w 9662615"/>
              <a:gd name="connsiteY112" fmla="*/ 1524565 h 1583140"/>
              <a:gd name="connsiteX113" fmla="*/ 86819 w 9662615"/>
              <a:gd name="connsiteY113" fmla="*/ 1519517 h 1583140"/>
              <a:gd name="connsiteX114" fmla="*/ 53369 w 9662615"/>
              <a:gd name="connsiteY114" fmla="*/ 1516853 h 1583140"/>
              <a:gd name="connsiteX115" fmla="*/ 2359 w 9662615"/>
              <a:gd name="connsiteY115" fmla="*/ 1515247 h 1583140"/>
              <a:gd name="connsiteX116" fmla="*/ 0 w 9662615"/>
              <a:gd name="connsiteY116" fmla="*/ 1514932 h 1583140"/>
              <a:gd name="connsiteX117" fmla="*/ 0 w 9662615"/>
              <a:gd name="connsiteY117" fmla="*/ 0 h 1583140"/>
              <a:gd name="connsiteX0" fmla="*/ 0 w 9662615"/>
              <a:gd name="connsiteY0" fmla="*/ 0 h 1592811"/>
              <a:gd name="connsiteX1" fmla="*/ 9662615 w 9662615"/>
              <a:gd name="connsiteY1" fmla="*/ 0 h 1592811"/>
              <a:gd name="connsiteX2" fmla="*/ 9662615 w 9662615"/>
              <a:gd name="connsiteY2" fmla="*/ 1280346 h 1592811"/>
              <a:gd name="connsiteX3" fmla="*/ 9551077 w 9662615"/>
              <a:gd name="connsiteY3" fmla="*/ 1292033 h 1592811"/>
              <a:gd name="connsiteX4" fmla="*/ 9469546 w 9662615"/>
              <a:gd name="connsiteY4" fmla="*/ 1289837 h 1592811"/>
              <a:gd name="connsiteX5" fmla="*/ 9326260 w 9662615"/>
              <a:gd name="connsiteY5" fmla="*/ 1277155 h 1592811"/>
              <a:gd name="connsiteX6" fmla="*/ 9144767 w 9662615"/>
              <a:gd name="connsiteY6" fmla="*/ 1264120 h 1592811"/>
              <a:gd name="connsiteX7" fmla="*/ 8976400 w 9662615"/>
              <a:gd name="connsiteY7" fmla="*/ 1326661 h 1592811"/>
              <a:gd name="connsiteX8" fmla="*/ 8828711 w 9662615"/>
              <a:gd name="connsiteY8" fmla="*/ 1346394 h 1592811"/>
              <a:gd name="connsiteX9" fmla="*/ 8695953 w 9662615"/>
              <a:gd name="connsiteY9" fmla="*/ 1346784 h 1592811"/>
              <a:gd name="connsiteX10" fmla="*/ 8652191 w 9662615"/>
              <a:gd name="connsiteY10" fmla="*/ 1345903 h 1592811"/>
              <a:gd name="connsiteX11" fmla="*/ 8591582 w 9662615"/>
              <a:gd name="connsiteY11" fmla="*/ 1341666 h 1592811"/>
              <a:gd name="connsiteX12" fmla="*/ 8537336 w 9662615"/>
              <a:gd name="connsiteY12" fmla="*/ 1341684 h 1592811"/>
              <a:gd name="connsiteX13" fmla="*/ 8416849 w 9662615"/>
              <a:gd name="connsiteY13" fmla="*/ 1367085 h 1592811"/>
              <a:gd name="connsiteX14" fmla="*/ 8278355 w 9662615"/>
              <a:gd name="connsiteY14" fmla="*/ 1386569 h 1592811"/>
              <a:gd name="connsiteX15" fmla="*/ 8197961 w 9662615"/>
              <a:gd name="connsiteY15" fmla="*/ 1392804 h 1592811"/>
              <a:gd name="connsiteX16" fmla="*/ 8171196 w 9662615"/>
              <a:gd name="connsiteY16" fmla="*/ 1397216 h 1592811"/>
              <a:gd name="connsiteX17" fmla="*/ 8087910 w 9662615"/>
              <a:gd name="connsiteY17" fmla="*/ 1386449 h 1592811"/>
              <a:gd name="connsiteX18" fmla="*/ 7974579 w 9662615"/>
              <a:gd name="connsiteY18" fmla="*/ 1383439 h 1592811"/>
              <a:gd name="connsiteX19" fmla="*/ 7768351 w 9662615"/>
              <a:gd name="connsiteY19" fmla="*/ 1395051 h 1592811"/>
              <a:gd name="connsiteX20" fmla="*/ 7635985 w 9662615"/>
              <a:gd name="connsiteY20" fmla="*/ 1386363 h 1592811"/>
              <a:gd name="connsiteX21" fmla="*/ 7466069 w 9662615"/>
              <a:gd name="connsiteY21" fmla="*/ 1377654 h 1592811"/>
              <a:gd name="connsiteX22" fmla="*/ 7355642 w 9662615"/>
              <a:gd name="connsiteY22" fmla="*/ 1407761 h 1592811"/>
              <a:gd name="connsiteX23" fmla="*/ 7215220 w 9662615"/>
              <a:gd name="connsiteY23" fmla="*/ 1397856 h 1592811"/>
              <a:gd name="connsiteX24" fmla="*/ 7082147 w 9662615"/>
              <a:gd name="connsiteY24" fmla="*/ 1406113 h 1592811"/>
              <a:gd name="connsiteX25" fmla="*/ 6987129 w 9662615"/>
              <a:gd name="connsiteY25" fmla="*/ 1404834 h 1592811"/>
              <a:gd name="connsiteX26" fmla="*/ 6907567 w 9662615"/>
              <a:gd name="connsiteY26" fmla="*/ 1419149 h 1592811"/>
              <a:gd name="connsiteX27" fmla="*/ 6748428 w 9662615"/>
              <a:gd name="connsiteY27" fmla="*/ 1420308 h 1592811"/>
              <a:gd name="connsiteX28" fmla="*/ 6654257 w 9662615"/>
              <a:gd name="connsiteY28" fmla="*/ 1424143 h 1592811"/>
              <a:gd name="connsiteX29" fmla="*/ 6620123 w 9662615"/>
              <a:gd name="connsiteY29" fmla="*/ 1430535 h 1592811"/>
              <a:gd name="connsiteX30" fmla="*/ 6571355 w 9662615"/>
              <a:gd name="connsiteY30" fmla="*/ 1436144 h 1592811"/>
              <a:gd name="connsiteX31" fmla="*/ 6486557 w 9662615"/>
              <a:gd name="connsiteY31" fmla="*/ 1449861 h 1592811"/>
              <a:gd name="connsiteX32" fmla="*/ 6370419 w 9662615"/>
              <a:gd name="connsiteY32" fmla="*/ 1461649 h 1592811"/>
              <a:gd name="connsiteX33" fmla="*/ 6278839 w 9662615"/>
              <a:gd name="connsiteY33" fmla="*/ 1449160 h 1592811"/>
              <a:gd name="connsiteX34" fmla="*/ 6272455 w 9662615"/>
              <a:gd name="connsiteY34" fmla="*/ 1453191 h 1592811"/>
              <a:gd name="connsiteX35" fmla="*/ 6212659 w 9662615"/>
              <a:gd name="connsiteY35" fmla="*/ 1454850 h 1592811"/>
              <a:gd name="connsiteX36" fmla="*/ 6069317 w 9662615"/>
              <a:gd name="connsiteY36" fmla="*/ 1445838 h 1592811"/>
              <a:gd name="connsiteX37" fmla="*/ 5878477 w 9662615"/>
              <a:gd name="connsiteY37" fmla="*/ 1439180 h 1592811"/>
              <a:gd name="connsiteX38" fmla="*/ 5838387 w 9662615"/>
              <a:gd name="connsiteY38" fmla="*/ 1444679 h 1592811"/>
              <a:gd name="connsiteX39" fmla="*/ 5771136 w 9662615"/>
              <a:gd name="connsiteY39" fmla="*/ 1453639 h 1592811"/>
              <a:gd name="connsiteX40" fmla="*/ 5724081 w 9662615"/>
              <a:gd name="connsiteY40" fmla="*/ 1470431 h 1592811"/>
              <a:gd name="connsiteX41" fmla="*/ 5666577 w 9662615"/>
              <a:gd name="connsiteY41" fmla="*/ 1473921 h 1592811"/>
              <a:gd name="connsiteX42" fmla="*/ 5649068 w 9662615"/>
              <a:gd name="connsiteY42" fmla="*/ 1461676 h 1592811"/>
              <a:gd name="connsiteX43" fmla="*/ 5588902 w 9662615"/>
              <a:gd name="connsiteY43" fmla="*/ 1469647 h 1592811"/>
              <a:gd name="connsiteX44" fmla="*/ 5498090 w 9662615"/>
              <a:gd name="connsiteY44" fmla="*/ 1483173 h 1592811"/>
              <a:gd name="connsiteX45" fmla="*/ 5444641 w 9662615"/>
              <a:gd name="connsiteY45" fmla="*/ 1487602 h 1592811"/>
              <a:gd name="connsiteX46" fmla="*/ 5299812 w 9662615"/>
              <a:gd name="connsiteY46" fmla="*/ 1503362 h 1592811"/>
              <a:gd name="connsiteX47" fmla="*/ 5245752 w 9662615"/>
              <a:gd name="connsiteY47" fmla="*/ 1520612 h 1592811"/>
              <a:gd name="connsiteX48" fmla="*/ 5177807 w 9662615"/>
              <a:gd name="connsiteY48" fmla="*/ 1526802 h 1592811"/>
              <a:gd name="connsiteX49" fmla="*/ 5113910 w 9662615"/>
              <a:gd name="connsiteY49" fmla="*/ 1533205 h 1592811"/>
              <a:gd name="connsiteX50" fmla="*/ 5059484 w 9662615"/>
              <a:gd name="connsiteY50" fmla="*/ 1546802 h 1592811"/>
              <a:gd name="connsiteX51" fmla="*/ 5038524 w 9662615"/>
              <a:gd name="connsiteY51" fmla="*/ 1545675 h 1592811"/>
              <a:gd name="connsiteX52" fmla="*/ 5026564 w 9662615"/>
              <a:gd name="connsiteY52" fmla="*/ 1545376 h 1592811"/>
              <a:gd name="connsiteX53" fmla="*/ 4969433 w 9662615"/>
              <a:gd name="connsiteY53" fmla="*/ 1550865 h 1592811"/>
              <a:gd name="connsiteX54" fmla="*/ 4871726 w 9662615"/>
              <a:gd name="connsiteY54" fmla="*/ 1570584 h 1592811"/>
              <a:gd name="connsiteX55" fmla="*/ 4843267 w 9662615"/>
              <a:gd name="connsiteY55" fmla="*/ 1561459 h 1592811"/>
              <a:gd name="connsiteX56" fmla="*/ 4821058 w 9662615"/>
              <a:gd name="connsiteY56" fmla="*/ 1553078 h 1592811"/>
              <a:gd name="connsiteX57" fmla="*/ 4791466 w 9662615"/>
              <a:gd name="connsiteY57" fmla="*/ 1561324 h 1592811"/>
              <a:gd name="connsiteX58" fmla="*/ 4784247 w 9662615"/>
              <a:gd name="connsiteY58" fmla="*/ 1562342 h 1592811"/>
              <a:gd name="connsiteX59" fmla="*/ 4739309 w 9662615"/>
              <a:gd name="connsiteY59" fmla="*/ 1553948 h 1592811"/>
              <a:gd name="connsiteX60" fmla="*/ 4697562 w 9662615"/>
              <a:gd name="connsiteY60" fmla="*/ 1551206 h 1592811"/>
              <a:gd name="connsiteX61" fmla="*/ 4650737 w 9662615"/>
              <a:gd name="connsiteY61" fmla="*/ 1537381 h 1592811"/>
              <a:gd name="connsiteX62" fmla="*/ 4583150 w 9662615"/>
              <a:gd name="connsiteY62" fmla="*/ 1529064 h 1592811"/>
              <a:gd name="connsiteX63" fmla="*/ 4521734 w 9662615"/>
              <a:gd name="connsiteY63" fmla="*/ 1529359 h 1592811"/>
              <a:gd name="connsiteX64" fmla="*/ 4382398 w 9662615"/>
              <a:gd name="connsiteY64" fmla="*/ 1534108 h 1592811"/>
              <a:gd name="connsiteX65" fmla="*/ 4221826 w 9662615"/>
              <a:gd name="connsiteY65" fmla="*/ 1500972 h 1592811"/>
              <a:gd name="connsiteX66" fmla="*/ 4096601 w 9662615"/>
              <a:gd name="connsiteY66" fmla="*/ 1521563 h 1592811"/>
              <a:gd name="connsiteX67" fmla="*/ 4002441 w 9662615"/>
              <a:gd name="connsiteY67" fmla="*/ 1528912 h 1592811"/>
              <a:gd name="connsiteX68" fmla="*/ 3833906 w 9662615"/>
              <a:gd name="connsiteY68" fmla="*/ 1516637 h 1592811"/>
              <a:gd name="connsiteX69" fmla="*/ 3763845 w 9662615"/>
              <a:gd name="connsiteY69" fmla="*/ 1501782 h 1592811"/>
              <a:gd name="connsiteX70" fmla="*/ 3641778 w 9662615"/>
              <a:gd name="connsiteY70" fmla="*/ 1505446 h 1592811"/>
              <a:gd name="connsiteX71" fmla="*/ 3565233 w 9662615"/>
              <a:gd name="connsiteY71" fmla="*/ 1515122 h 1592811"/>
              <a:gd name="connsiteX72" fmla="*/ 3560267 w 9662615"/>
              <a:gd name="connsiteY72" fmla="*/ 1516288 h 1592811"/>
              <a:gd name="connsiteX73" fmla="*/ 3540258 w 9662615"/>
              <a:gd name="connsiteY73" fmla="*/ 1516976 h 1592811"/>
              <a:gd name="connsiteX74" fmla="*/ 3534780 w 9662615"/>
              <a:gd name="connsiteY74" fmla="*/ 1522141 h 1592811"/>
              <a:gd name="connsiteX75" fmla="*/ 3504783 w 9662615"/>
              <a:gd name="connsiteY75" fmla="*/ 1526739 h 1592811"/>
              <a:gd name="connsiteX76" fmla="*/ 3430805 w 9662615"/>
              <a:gd name="connsiteY76" fmla="*/ 1542521 h 1592811"/>
              <a:gd name="connsiteX77" fmla="*/ 3292707 w 9662615"/>
              <a:gd name="connsiteY77" fmla="*/ 1520490 h 1592811"/>
              <a:gd name="connsiteX78" fmla="*/ 3187872 w 9662615"/>
              <a:gd name="connsiteY78" fmla="*/ 1519991 h 1592811"/>
              <a:gd name="connsiteX79" fmla="*/ 3148026 w 9662615"/>
              <a:gd name="connsiteY79" fmla="*/ 1524777 h 1592811"/>
              <a:gd name="connsiteX80" fmla="*/ 3092394 w 9662615"/>
              <a:gd name="connsiteY80" fmla="*/ 1528115 h 1592811"/>
              <a:gd name="connsiteX81" fmla="*/ 2994200 w 9662615"/>
              <a:gd name="connsiteY81" fmla="*/ 1537857 h 1592811"/>
              <a:gd name="connsiteX82" fmla="*/ 2862301 w 9662615"/>
              <a:gd name="connsiteY82" fmla="*/ 1544250 h 1592811"/>
              <a:gd name="connsiteX83" fmla="*/ 2766335 w 9662615"/>
              <a:gd name="connsiteY83" fmla="*/ 1527662 h 1592811"/>
              <a:gd name="connsiteX84" fmla="*/ 2757836 w 9662615"/>
              <a:gd name="connsiteY84" fmla="*/ 1531371 h 1592811"/>
              <a:gd name="connsiteX85" fmla="*/ 2691555 w 9662615"/>
              <a:gd name="connsiteY85" fmla="*/ 1530283 h 1592811"/>
              <a:gd name="connsiteX86" fmla="*/ 2491676 w 9662615"/>
              <a:gd name="connsiteY86" fmla="*/ 1500859 h 1592811"/>
              <a:gd name="connsiteX87" fmla="*/ 2378036 w 9662615"/>
              <a:gd name="connsiteY87" fmla="*/ 1520645 h 1592811"/>
              <a:gd name="connsiteX88" fmla="*/ 2284269 w 9662615"/>
              <a:gd name="connsiteY88" fmla="*/ 1503068 h 1592811"/>
              <a:gd name="connsiteX89" fmla="*/ 2207104 w 9662615"/>
              <a:gd name="connsiteY89" fmla="*/ 1508888 h 1592811"/>
              <a:gd name="connsiteX90" fmla="*/ 2149226 w 9662615"/>
              <a:gd name="connsiteY90" fmla="*/ 1523409 h 1592811"/>
              <a:gd name="connsiteX91" fmla="*/ 2084783 w 9662615"/>
              <a:gd name="connsiteY91" fmla="*/ 1524245 h 1592811"/>
              <a:gd name="connsiteX92" fmla="*/ 2070075 w 9662615"/>
              <a:gd name="connsiteY92" fmla="*/ 1511285 h 1592811"/>
              <a:gd name="connsiteX93" fmla="*/ 2001057 w 9662615"/>
              <a:gd name="connsiteY93" fmla="*/ 1516449 h 1592811"/>
              <a:gd name="connsiteX94" fmla="*/ 1896330 w 9662615"/>
              <a:gd name="connsiteY94" fmla="*/ 1525725 h 1592811"/>
              <a:gd name="connsiteX95" fmla="*/ 1835994 w 9662615"/>
              <a:gd name="connsiteY95" fmla="*/ 1527678 h 1592811"/>
              <a:gd name="connsiteX96" fmla="*/ 1671119 w 9662615"/>
              <a:gd name="connsiteY96" fmla="*/ 1536701 h 1592811"/>
              <a:gd name="connsiteX97" fmla="*/ 1601337 w 9662615"/>
              <a:gd name="connsiteY97" fmla="*/ 1548552 h 1592811"/>
              <a:gd name="connsiteX98" fmla="*/ 1407755 w 9662615"/>
              <a:gd name="connsiteY98" fmla="*/ 1571444 h 1592811"/>
              <a:gd name="connsiteX99" fmla="*/ 1271994 w 9662615"/>
              <a:gd name="connsiteY99" fmla="*/ 1579471 h 1592811"/>
              <a:gd name="connsiteX100" fmla="*/ 1249226 w 9662615"/>
              <a:gd name="connsiteY100" fmla="*/ 1583140 h 1592811"/>
              <a:gd name="connsiteX101" fmla="*/ 1181938 w 9662615"/>
              <a:gd name="connsiteY101" fmla="*/ 1592789 h 1592811"/>
              <a:gd name="connsiteX102" fmla="*/ 1091432 w 9662615"/>
              <a:gd name="connsiteY102" fmla="*/ 1571003 h 1592811"/>
              <a:gd name="connsiteX103" fmla="*/ 940355 w 9662615"/>
              <a:gd name="connsiteY103" fmla="*/ 1560638 h 1592811"/>
              <a:gd name="connsiteX104" fmla="*/ 868264 w 9662615"/>
              <a:gd name="connsiteY104" fmla="*/ 1566392 h 1592811"/>
              <a:gd name="connsiteX105" fmla="*/ 792765 w 9662615"/>
              <a:gd name="connsiteY105" fmla="*/ 1563102 h 1592811"/>
              <a:gd name="connsiteX106" fmla="*/ 653153 w 9662615"/>
              <a:gd name="connsiteY106" fmla="*/ 1563516 h 1592811"/>
              <a:gd name="connsiteX107" fmla="*/ 541933 w 9662615"/>
              <a:gd name="connsiteY107" fmla="*/ 1561051 h 1592811"/>
              <a:gd name="connsiteX108" fmla="*/ 472797 w 9662615"/>
              <a:gd name="connsiteY108" fmla="*/ 1568904 h 1592811"/>
              <a:gd name="connsiteX109" fmla="*/ 396059 w 9662615"/>
              <a:gd name="connsiteY109" fmla="*/ 1560970 h 1592811"/>
              <a:gd name="connsiteX110" fmla="*/ 336819 w 9662615"/>
              <a:gd name="connsiteY110" fmla="*/ 1560892 h 1592811"/>
              <a:gd name="connsiteX111" fmla="*/ 267163 w 9662615"/>
              <a:gd name="connsiteY111" fmla="*/ 1531913 h 1592811"/>
              <a:gd name="connsiteX112" fmla="*/ 196644 w 9662615"/>
              <a:gd name="connsiteY112" fmla="*/ 1524565 h 1592811"/>
              <a:gd name="connsiteX113" fmla="*/ 86819 w 9662615"/>
              <a:gd name="connsiteY113" fmla="*/ 1519517 h 1592811"/>
              <a:gd name="connsiteX114" fmla="*/ 53369 w 9662615"/>
              <a:gd name="connsiteY114" fmla="*/ 1516853 h 1592811"/>
              <a:gd name="connsiteX115" fmla="*/ 2359 w 9662615"/>
              <a:gd name="connsiteY115" fmla="*/ 1515247 h 1592811"/>
              <a:gd name="connsiteX116" fmla="*/ 0 w 9662615"/>
              <a:gd name="connsiteY116" fmla="*/ 1514932 h 1592811"/>
              <a:gd name="connsiteX117" fmla="*/ 0 w 9662615"/>
              <a:gd name="connsiteY117" fmla="*/ 0 h 1592811"/>
              <a:gd name="connsiteX0" fmla="*/ 0 w 9662615"/>
              <a:gd name="connsiteY0" fmla="*/ 0 h 1592811"/>
              <a:gd name="connsiteX1" fmla="*/ 9662615 w 9662615"/>
              <a:gd name="connsiteY1" fmla="*/ 0 h 1592811"/>
              <a:gd name="connsiteX2" fmla="*/ 9662615 w 9662615"/>
              <a:gd name="connsiteY2" fmla="*/ 1280346 h 1592811"/>
              <a:gd name="connsiteX3" fmla="*/ 9551077 w 9662615"/>
              <a:gd name="connsiteY3" fmla="*/ 1292033 h 1592811"/>
              <a:gd name="connsiteX4" fmla="*/ 9469546 w 9662615"/>
              <a:gd name="connsiteY4" fmla="*/ 1289837 h 1592811"/>
              <a:gd name="connsiteX5" fmla="*/ 9326260 w 9662615"/>
              <a:gd name="connsiteY5" fmla="*/ 1277155 h 1592811"/>
              <a:gd name="connsiteX6" fmla="*/ 9144767 w 9662615"/>
              <a:gd name="connsiteY6" fmla="*/ 1264120 h 1592811"/>
              <a:gd name="connsiteX7" fmla="*/ 8976400 w 9662615"/>
              <a:gd name="connsiteY7" fmla="*/ 1326661 h 1592811"/>
              <a:gd name="connsiteX8" fmla="*/ 8828711 w 9662615"/>
              <a:gd name="connsiteY8" fmla="*/ 1346394 h 1592811"/>
              <a:gd name="connsiteX9" fmla="*/ 8695953 w 9662615"/>
              <a:gd name="connsiteY9" fmla="*/ 1346784 h 1592811"/>
              <a:gd name="connsiteX10" fmla="*/ 8652191 w 9662615"/>
              <a:gd name="connsiteY10" fmla="*/ 1345903 h 1592811"/>
              <a:gd name="connsiteX11" fmla="*/ 8591582 w 9662615"/>
              <a:gd name="connsiteY11" fmla="*/ 1341666 h 1592811"/>
              <a:gd name="connsiteX12" fmla="*/ 8537336 w 9662615"/>
              <a:gd name="connsiteY12" fmla="*/ 1341684 h 1592811"/>
              <a:gd name="connsiteX13" fmla="*/ 8416849 w 9662615"/>
              <a:gd name="connsiteY13" fmla="*/ 1367085 h 1592811"/>
              <a:gd name="connsiteX14" fmla="*/ 8278355 w 9662615"/>
              <a:gd name="connsiteY14" fmla="*/ 1386569 h 1592811"/>
              <a:gd name="connsiteX15" fmla="*/ 8197961 w 9662615"/>
              <a:gd name="connsiteY15" fmla="*/ 1392804 h 1592811"/>
              <a:gd name="connsiteX16" fmla="*/ 8171196 w 9662615"/>
              <a:gd name="connsiteY16" fmla="*/ 1397216 h 1592811"/>
              <a:gd name="connsiteX17" fmla="*/ 8087910 w 9662615"/>
              <a:gd name="connsiteY17" fmla="*/ 1386449 h 1592811"/>
              <a:gd name="connsiteX18" fmla="*/ 7974579 w 9662615"/>
              <a:gd name="connsiteY18" fmla="*/ 1383439 h 1592811"/>
              <a:gd name="connsiteX19" fmla="*/ 7768351 w 9662615"/>
              <a:gd name="connsiteY19" fmla="*/ 1395051 h 1592811"/>
              <a:gd name="connsiteX20" fmla="*/ 7635985 w 9662615"/>
              <a:gd name="connsiteY20" fmla="*/ 1386363 h 1592811"/>
              <a:gd name="connsiteX21" fmla="*/ 7466069 w 9662615"/>
              <a:gd name="connsiteY21" fmla="*/ 1377654 h 1592811"/>
              <a:gd name="connsiteX22" fmla="*/ 7355642 w 9662615"/>
              <a:gd name="connsiteY22" fmla="*/ 1407761 h 1592811"/>
              <a:gd name="connsiteX23" fmla="*/ 7215220 w 9662615"/>
              <a:gd name="connsiteY23" fmla="*/ 1397856 h 1592811"/>
              <a:gd name="connsiteX24" fmla="*/ 7082147 w 9662615"/>
              <a:gd name="connsiteY24" fmla="*/ 1406113 h 1592811"/>
              <a:gd name="connsiteX25" fmla="*/ 6987129 w 9662615"/>
              <a:gd name="connsiteY25" fmla="*/ 1404834 h 1592811"/>
              <a:gd name="connsiteX26" fmla="*/ 6907567 w 9662615"/>
              <a:gd name="connsiteY26" fmla="*/ 1419149 h 1592811"/>
              <a:gd name="connsiteX27" fmla="*/ 6748428 w 9662615"/>
              <a:gd name="connsiteY27" fmla="*/ 1420308 h 1592811"/>
              <a:gd name="connsiteX28" fmla="*/ 6654257 w 9662615"/>
              <a:gd name="connsiteY28" fmla="*/ 1424143 h 1592811"/>
              <a:gd name="connsiteX29" fmla="*/ 6620123 w 9662615"/>
              <a:gd name="connsiteY29" fmla="*/ 1430535 h 1592811"/>
              <a:gd name="connsiteX30" fmla="*/ 6571355 w 9662615"/>
              <a:gd name="connsiteY30" fmla="*/ 1436144 h 1592811"/>
              <a:gd name="connsiteX31" fmla="*/ 6486557 w 9662615"/>
              <a:gd name="connsiteY31" fmla="*/ 1449861 h 1592811"/>
              <a:gd name="connsiteX32" fmla="*/ 6370419 w 9662615"/>
              <a:gd name="connsiteY32" fmla="*/ 1461649 h 1592811"/>
              <a:gd name="connsiteX33" fmla="*/ 6278839 w 9662615"/>
              <a:gd name="connsiteY33" fmla="*/ 1449160 h 1592811"/>
              <a:gd name="connsiteX34" fmla="*/ 6272455 w 9662615"/>
              <a:gd name="connsiteY34" fmla="*/ 1453191 h 1592811"/>
              <a:gd name="connsiteX35" fmla="*/ 6212659 w 9662615"/>
              <a:gd name="connsiteY35" fmla="*/ 1454850 h 1592811"/>
              <a:gd name="connsiteX36" fmla="*/ 6069317 w 9662615"/>
              <a:gd name="connsiteY36" fmla="*/ 1445838 h 1592811"/>
              <a:gd name="connsiteX37" fmla="*/ 5878477 w 9662615"/>
              <a:gd name="connsiteY37" fmla="*/ 1439180 h 1592811"/>
              <a:gd name="connsiteX38" fmla="*/ 5838387 w 9662615"/>
              <a:gd name="connsiteY38" fmla="*/ 1444679 h 1592811"/>
              <a:gd name="connsiteX39" fmla="*/ 5771136 w 9662615"/>
              <a:gd name="connsiteY39" fmla="*/ 1453639 h 1592811"/>
              <a:gd name="connsiteX40" fmla="*/ 5724081 w 9662615"/>
              <a:gd name="connsiteY40" fmla="*/ 1470431 h 1592811"/>
              <a:gd name="connsiteX41" fmla="*/ 5666577 w 9662615"/>
              <a:gd name="connsiteY41" fmla="*/ 1473921 h 1592811"/>
              <a:gd name="connsiteX42" fmla="*/ 5649068 w 9662615"/>
              <a:gd name="connsiteY42" fmla="*/ 1461676 h 1592811"/>
              <a:gd name="connsiteX43" fmla="*/ 5588902 w 9662615"/>
              <a:gd name="connsiteY43" fmla="*/ 1469647 h 1592811"/>
              <a:gd name="connsiteX44" fmla="*/ 5498090 w 9662615"/>
              <a:gd name="connsiteY44" fmla="*/ 1483173 h 1592811"/>
              <a:gd name="connsiteX45" fmla="*/ 5444641 w 9662615"/>
              <a:gd name="connsiteY45" fmla="*/ 1487602 h 1592811"/>
              <a:gd name="connsiteX46" fmla="*/ 5299812 w 9662615"/>
              <a:gd name="connsiteY46" fmla="*/ 1503362 h 1592811"/>
              <a:gd name="connsiteX47" fmla="*/ 5245752 w 9662615"/>
              <a:gd name="connsiteY47" fmla="*/ 1520612 h 1592811"/>
              <a:gd name="connsiteX48" fmla="*/ 5177807 w 9662615"/>
              <a:gd name="connsiteY48" fmla="*/ 1526802 h 1592811"/>
              <a:gd name="connsiteX49" fmla="*/ 5113910 w 9662615"/>
              <a:gd name="connsiteY49" fmla="*/ 1533205 h 1592811"/>
              <a:gd name="connsiteX50" fmla="*/ 5059484 w 9662615"/>
              <a:gd name="connsiteY50" fmla="*/ 1546802 h 1592811"/>
              <a:gd name="connsiteX51" fmla="*/ 5038524 w 9662615"/>
              <a:gd name="connsiteY51" fmla="*/ 1545675 h 1592811"/>
              <a:gd name="connsiteX52" fmla="*/ 5026564 w 9662615"/>
              <a:gd name="connsiteY52" fmla="*/ 1545376 h 1592811"/>
              <a:gd name="connsiteX53" fmla="*/ 4969433 w 9662615"/>
              <a:gd name="connsiteY53" fmla="*/ 1550865 h 1592811"/>
              <a:gd name="connsiteX54" fmla="*/ 4871726 w 9662615"/>
              <a:gd name="connsiteY54" fmla="*/ 1570584 h 1592811"/>
              <a:gd name="connsiteX55" fmla="*/ 4843267 w 9662615"/>
              <a:gd name="connsiteY55" fmla="*/ 1561459 h 1592811"/>
              <a:gd name="connsiteX56" fmla="*/ 4821058 w 9662615"/>
              <a:gd name="connsiteY56" fmla="*/ 1553078 h 1592811"/>
              <a:gd name="connsiteX57" fmla="*/ 4791466 w 9662615"/>
              <a:gd name="connsiteY57" fmla="*/ 1561324 h 1592811"/>
              <a:gd name="connsiteX58" fmla="*/ 4784247 w 9662615"/>
              <a:gd name="connsiteY58" fmla="*/ 1562342 h 1592811"/>
              <a:gd name="connsiteX59" fmla="*/ 4739309 w 9662615"/>
              <a:gd name="connsiteY59" fmla="*/ 1553948 h 1592811"/>
              <a:gd name="connsiteX60" fmla="*/ 4697562 w 9662615"/>
              <a:gd name="connsiteY60" fmla="*/ 1551206 h 1592811"/>
              <a:gd name="connsiteX61" fmla="*/ 4650737 w 9662615"/>
              <a:gd name="connsiteY61" fmla="*/ 1537381 h 1592811"/>
              <a:gd name="connsiteX62" fmla="*/ 4583150 w 9662615"/>
              <a:gd name="connsiteY62" fmla="*/ 1529064 h 1592811"/>
              <a:gd name="connsiteX63" fmla="*/ 4521734 w 9662615"/>
              <a:gd name="connsiteY63" fmla="*/ 1529359 h 1592811"/>
              <a:gd name="connsiteX64" fmla="*/ 4382398 w 9662615"/>
              <a:gd name="connsiteY64" fmla="*/ 1534108 h 1592811"/>
              <a:gd name="connsiteX65" fmla="*/ 4221826 w 9662615"/>
              <a:gd name="connsiteY65" fmla="*/ 1500972 h 1592811"/>
              <a:gd name="connsiteX66" fmla="*/ 4096601 w 9662615"/>
              <a:gd name="connsiteY66" fmla="*/ 1521563 h 1592811"/>
              <a:gd name="connsiteX67" fmla="*/ 4002441 w 9662615"/>
              <a:gd name="connsiteY67" fmla="*/ 1528912 h 1592811"/>
              <a:gd name="connsiteX68" fmla="*/ 3833906 w 9662615"/>
              <a:gd name="connsiteY68" fmla="*/ 1516637 h 1592811"/>
              <a:gd name="connsiteX69" fmla="*/ 3763845 w 9662615"/>
              <a:gd name="connsiteY69" fmla="*/ 1501782 h 1592811"/>
              <a:gd name="connsiteX70" fmla="*/ 3641778 w 9662615"/>
              <a:gd name="connsiteY70" fmla="*/ 1505446 h 1592811"/>
              <a:gd name="connsiteX71" fmla="*/ 3565233 w 9662615"/>
              <a:gd name="connsiteY71" fmla="*/ 1515122 h 1592811"/>
              <a:gd name="connsiteX72" fmla="*/ 3560267 w 9662615"/>
              <a:gd name="connsiteY72" fmla="*/ 1516288 h 1592811"/>
              <a:gd name="connsiteX73" fmla="*/ 3540258 w 9662615"/>
              <a:gd name="connsiteY73" fmla="*/ 1516976 h 1592811"/>
              <a:gd name="connsiteX74" fmla="*/ 3534780 w 9662615"/>
              <a:gd name="connsiteY74" fmla="*/ 1522141 h 1592811"/>
              <a:gd name="connsiteX75" fmla="*/ 3504783 w 9662615"/>
              <a:gd name="connsiteY75" fmla="*/ 1526739 h 1592811"/>
              <a:gd name="connsiteX76" fmla="*/ 3430805 w 9662615"/>
              <a:gd name="connsiteY76" fmla="*/ 1542521 h 1592811"/>
              <a:gd name="connsiteX77" fmla="*/ 3292707 w 9662615"/>
              <a:gd name="connsiteY77" fmla="*/ 1520490 h 1592811"/>
              <a:gd name="connsiteX78" fmla="*/ 3187872 w 9662615"/>
              <a:gd name="connsiteY78" fmla="*/ 1519991 h 1592811"/>
              <a:gd name="connsiteX79" fmla="*/ 3148026 w 9662615"/>
              <a:gd name="connsiteY79" fmla="*/ 1524777 h 1592811"/>
              <a:gd name="connsiteX80" fmla="*/ 3092394 w 9662615"/>
              <a:gd name="connsiteY80" fmla="*/ 1528115 h 1592811"/>
              <a:gd name="connsiteX81" fmla="*/ 2994200 w 9662615"/>
              <a:gd name="connsiteY81" fmla="*/ 1537857 h 1592811"/>
              <a:gd name="connsiteX82" fmla="*/ 2862301 w 9662615"/>
              <a:gd name="connsiteY82" fmla="*/ 1544250 h 1592811"/>
              <a:gd name="connsiteX83" fmla="*/ 2766335 w 9662615"/>
              <a:gd name="connsiteY83" fmla="*/ 1527662 h 1592811"/>
              <a:gd name="connsiteX84" fmla="*/ 2757836 w 9662615"/>
              <a:gd name="connsiteY84" fmla="*/ 1531371 h 1592811"/>
              <a:gd name="connsiteX85" fmla="*/ 2691555 w 9662615"/>
              <a:gd name="connsiteY85" fmla="*/ 1530283 h 1592811"/>
              <a:gd name="connsiteX86" fmla="*/ 2491676 w 9662615"/>
              <a:gd name="connsiteY86" fmla="*/ 1500859 h 1592811"/>
              <a:gd name="connsiteX87" fmla="*/ 2378036 w 9662615"/>
              <a:gd name="connsiteY87" fmla="*/ 1520645 h 1592811"/>
              <a:gd name="connsiteX88" fmla="*/ 2284269 w 9662615"/>
              <a:gd name="connsiteY88" fmla="*/ 1503068 h 1592811"/>
              <a:gd name="connsiteX89" fmla="*/ 2207104 w 9662615"/>
              <a:gd name="connsiteY89" fmla="*/ 1508888 h 1592811"/>
              <a:gd name="connsiteX90" fmla="*/ 2149226 w 9662615"/>
              <a:gd name="connsiteY90" fmla="*/ 1523409 h 1592811"/>
              <a:gd name="connsiteX91" fmla="*/ 2084783 w 9662615"/>
              <a:gd name="connsiteY91" fmla="*/ 1524245 h 1592811"/>
              <a:gd name="connsiteX92" fmla="*/ 2070075 w 9662615"/>
              <a:gd name="connsiteY92" fmla="*/ 1511285 h 1592811"/>
              <a:gd name="connsiteX93" fmla="*/ 2001057 w 9662615"/>
              <a:gd name="connsiteY93" fmla="*/ 1516449 h 1592811"/>
              <a:gd name="connsiteX94" fmla="*/ 1896330 w 9662615"/>
              <a:gd name="connsiteY94" fmla="*/ 1525725 h 1592811"/>
              <a:gd name="connsiteX95" fmla="*/ 1835994 w 9662615"/>
              <a:gd name="connsiteY95" fmla="*/ 1527678 h 1592811"/>
              <a:gd name="connsiteX96" fmla="*/ 1671119 w 9662615"/>
              <a:gd name="connsiteY96" fmla="*/ 1536701 h 1592811"/>
              <a:gd name="connsiteX97" fmla="*/ 1601337 w 9662615"/>
              <a:gd name="connsiteY97" fmla="*/ 1548552 h 1592811"/>
              <a:gd name="connsiteX98" fmla="*/ 1407755 w 9662615"/>
              <a:gd name="connsiteY98" fmla="*/ 1571444 h 1592811"/>
              <a:gd name="connsiteX99" fmla="*/ 1291872 w 9662615"/>
              <a:gd name="connsiteY99" fmla="*/ 1579471 h 1592811"/>
              <a:gd name="connsiteX100" fmla="*/ 1249226 w 9662615"/>
              <a:gd name="connsiteY100" fmla="*/ 1583140 h 1592811"/>
              <a:gd name="connsiteX101" fmla="*/ 1181938 w 9662615"/>
              <a:gd name="connsiteY101" fmla="*/ 1592789 h 1592811"/>
              <a:gd name="connsiteX102" fmla="*/ 1091432 w 9662615"/>
              <a:gd name="connsiteY102" fmla="*/ 1571003 h 1592811"/>
              <a:gd name="connsiteX103" fmla="*/ 940355 w 9662615"/>
              <a:gd name="connsiteY103" fmla="*/ 1560638 h 1592811"/>
              <a:gd name="connsiteX104" fmla="*/ 868264 w 9662615"/>
              <a:gd name="connsiteY104" fmla="*/ 1566392 h 1592811"/>
              <a:gd name="connsiteX105" fmla="*/ 792765 w 9662615"/>
              <a:gd name="connsiteY105" fmla="*/ 1563102 h 1592811"/>
              <a:gd name="connsiteX106" fmla="*/ 653153 w 9662615"/>
              <a:gd name="connsiteY106" fmla="*/ 1563516 h 1592811"/>
              <a:gd name="connsiteX107" fmla="*/ 541933 w 9662615"/>
              <a:gd name="connsiteY107" fmla="*/ 1561051 h 1592811"/>
              <a:gd name="connsiteX108" fmla="*/ 472797 w 9662615"/>
              <a:gd name="connsiteY108" fmla="*/ 1568904 h 1592811"/>
              <a:gd name="connsiteX109" fmla="*/ 396059 w 9662615"/>
              <a:gd name="connsiteY109" fmla="*/ 1560970 h 1592811"/>
              <a:gd name="connsiteX110" fmla="*/ 336819 w 9662615"/>
              <a:gd name="connsiteY110" fmla="*/ 1560892 h 1592811"/>
              <a:gd name="connsiteX111" fmla="*/ 267163 w 9662615"/>
              <a:gd name="connsiteY111" fmla="*/ 1531913 h 1592811"/>
              <a:gd name="connsiteX112" fmla="*/ 196644 w 9662615"/>
              <a:gd name="connsiteY112" fmla="*/ 1524565 h 1592811"/>
              <a:gd name="connsiteX113" fmla="*/ 86819 w 9662615"/>
              <a:gd name="connsiteY113" fmla="*/ 1519517 h 1592811"/>
              <a:gd name="connsiteX114" fmla="*/ 53369 w 9662615"/>
              <a:gd name="connsiteY114" fmla="*/ 1516853 h 1592811"/>
              <a:gd name="connsiteX115" fmla="*/ 2359 w 9662615"/>
              <a:gd name="connsiteY115" fmla="*/ 1515247 h 1592811"/>
              <a:gd name="connsiteX116" fmla="*/ 0 w 9662615"/>
              <a:gd name="connsiteY116" fmla="*/ 1514932 h 1592811"/>
              <a:gd name="connsiteX117" fmla="*/ 0 w 9662615"/>
              <a:gd name="connsiteY117" fmla="*/ 0 h 1592811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41778 w 9662615"/>
              <a:gd name="connsiteY70" fmla="*/ 1505446 h 1603018"/>
              <a:gd name="connsiteX71" fmla="*/ 3565233 w 9662615"/>
              <a:gd name="connsiteY71" fmla="*/ 1515122 h 1603018"/>
              <a:gd name="connsiteX72" fmla="*/ 3560267 w 9662615"/>
              <a:gd name="connsiteY72" fmla="*/ 1516288 h 1603018"/>
              <a:gd name="connsiteX73" fmla="*/ 3540258 w 9662615"/>
              <a:gd name="connsiteY73" fmla="*/ 1516976 h 1603018"/>
              <a:gd name="connsiteX74" fmla="*/ 3534780 w 9662615"/>
              <a:gd name="connsiteY74" fmla="*/ 1522141 h 1603018"/>
              <a:gd name="connsiteX75" fmla="*/ 3504783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491676 w 9662615"/>
              <a:gd name="connsiteY86" fmla="*/ 1500859 h 1603018"/>
              <a:gd name="connsiteX87" fmla="*/ 2378036 w 9662615"/>
              <a:gd name="connsiteY87" fmla="*/ 1520645 h 1603018"/>
              <a:gd name="connsiteX88" fmla="*/ 2284269 w 9662615"/>
              <a:gd name="connsiteY88" fmla="*/ 1503068 h 1603018"/>
              <a:gd name="connsiteX89" fmla="*/ 2207104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601337 w 9662615"/>
              <a:gd name="connsiteY97" fmla="*/ 1548552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41778 w 9662615"/>
              <a:gd name="connsiteY70" fmla="*/ 1505446 h 1603018"/>
              <a:gd name="connsiteX71" fmla="*/ 3565233 w 9662615"/>
              <a:gd name="connsiteY71" fmla="*/ 1515122 h 1603018"/>
              <a:gd name="connsiteX72" fmla="*/ 3560267 w 9662615"/>
              <a:gd name="connsiteY72" fmla="*/ 1516288 h 1603018"/>
              <a:gd name="connsiteX73" fmla="*/ 3540258 w 9662615"/>
              <a:gd name="connsiteY73" fmla="*/ 1516976 h 1603018"/>
              <a:gd name="connsiteX74" fmla="*/ 3534780 w 9662615"/>
              <a:gd name="connsiteY74" fmla="*/ 1522141 h 1603018"/>
              <a:gd name="connsiteX75" fmla="*/ 3504783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491676 w 9662615"/>
              <a:gd name="connsiteY86" fmla="*/ 1500859 h 1603018"/>
              <a:gd name="connsiteX87" fmla="*/ 2378036 w 9662615"/>
              <a:gd name="connsiteY87" fmla="*/ 1520645 h 1603018"/>
              <a:gd name="connsiteX88" fmla="*/ 2284269 w 9662615"/>
              <a:gd name="connsiteY88" fmla="*/ 1503068 h 1603018"/>
              <a:gd name="connsiteX89" fmla="*/ 2207104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41778 w 9662615"/>
              <a:gd name="connsiteY70" fmla="*/ 1505446 h 1603018"/>
              <a:gd name="connsiteX71" fmla="*/ 3565233 w 9662615"/>
              <a:gd name="connsiteY71" fmla="*/ 1515122 h 1603018"/>
              <a:gd name="connsiteX72" fmla="*/ 3560267 w 9662615"/>
              <a:gd name="connsiteY72" fmla="*/ 1516288 h 1603018"/>
              <a:gd name="connsiteX73" fmla="*/ 3540258 w 9662615"/>
              <a:gd name="connsiteY73" fmla="*/ 1516976 h 1603018"/>
              <a:gd name="connsiteX74" fmla="*/ 3534780 w 9662615"/>
              <a:gd name="connsiteY74" fmla="*/ 1522141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491676 w 9662615"/>
              <a:gd name="connsiteY86" fmla="*/ 1500859 h 1603018"/>
              <a:gd name="connsiteX87" fmla="*/ 2378036 w 9662615"/>
              <a:gd name="connsiteY87" fmla="*/ 1520645 h 1603018"/>
              <a:gd name="connsiteX88" fmla="*/ 2284269 w 9662615"/>
              <a:gd name="connsiteY88" fmla="*/ 1503068 h 1603018"/>
              <a:gd name="connsiteX89" fmla="*/ 2207104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41778 w 9662615"/>
              <a:gd name="connsiteY70" fmla="*/ 1505446 h 1603018"/>
              <a:gd name="connsiteX71" fmla="*/ 3565233 w 9662615"/>
              <a:gd name="connsiteY71" fmla="*/ 1515122 h 1603018"/>
              <a:gd name="connsiteX72" fmla="*/ 3560267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491676 w 9662615"/>
              <a:gd name="connsiteY86" fmla="*/ 1500859 h 1603018"/>
              <a:gd name="connsiteX87" fmla="*/ 2378036 w 9662615"/>
              <a:gd name="connsiteY87" fmla="*/ 1520645 h 1603018"/>
              <a:gd name="connsiteX88" fmla="*/ 2284269 w 9662615"/>
              <a:gd name="connsiteY88" fmla="*/ 1503068 h 1603018"/>
              <a:gd name="connsiteX89" fmla="*/ 2207104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41778 w 9662615"/>
              <a:gd name="connsiteY70" fmla="*/ 1505446 h 1603018"/>
              <a:gd name="connsiteX71" fmla="*/ 3612941 w 9662615"/>
              <a:gd name="connsiteY71" fmla="*/ 1411755 h 1603018"/>
              <a:gd name="connsiteX72" fmla="*/ 3560267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491676 w 9662615"/>
              <a:gd name="connsiteY86" fmla="*/ 1500859 h 1603018"/>
              <a:gd name="connsiteX87" fmla="*/ 2378036 w 9662615"/>
              <a:gd name="connsiteY87" fmla="*/ 1520645 h 1603018"/>
              <a:gd name="connsiteX88" fmla="*/ 2284269 w 9662615"/>
              <a:gd name="connsiteY88" fmla="*/ 1503068 h 1603018"/>
              <a:gd name="connsiteX89" fmla="*/ 2207104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41778 w 9662615"/>
              <a:gd name="connsiteY70" fmla="*/ 1505446 h 1603018"/>
              <a:gd name="connsiteX71" fmla="*/ 3612941 w 9662615"/>
              <a:gd name="connsiteY71" fmla="*/ 1411755 h 1603018"/>
              <a:gd name="connsiteX72" fmla="*/ 3576170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491676 w 9662615"/>
              <a:gd name="connsiteY86" fmla="*/ 1500859 h 1603018"/>
              <a:gd name="connsiteX87" fmla="*/ 2378036 w 9662615"/>
              <a:gd name="connsiteY87" fmla="*/ 1520645 h 1603018"/>
              <a:gd name="connsiteX88" fmla="*/ 2284269 w 9662615"/>
              <a:gd name="connsiteY88" fmla="*/ 1503068 h 1603018"/>
              <a:gd name="connsiteX89" fmla="*/ 2207104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73583 w 9662615"/>
              <a:gd name="connsiteY70" fmla="*/ 1501471 h 1603018"/>
              <a:gd name="connsiteX71" fmla="*/ 3612941 w 9662615"/>
              <a:gd name="connsiteY71" fmla="*/ 1411755 h 1603018"/>
              <a:gd name="connsiteX72" fmla="*/ 3576170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491676 w 9662615"/>
              <a:gd name="connsiteY86" fmla="*/ 1500859 h 1603018"/>
              <a:gd name="connsiteX87" fmla="*/ 2378036 w 9662615"/>
              <a:gd name="connsiteY87" fmla="*/ 1520645 h 1603018"/>
              <a:gd name="connsiteX88" fmla="*/ 2284269 w 9662615"/>
              <a:gd name="connsiteY88" fmla="*/ 1503068 h 1603018"/>
              <a:gd name="connsiteX89" fmla="*/ 2207104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73583 w 9662615"/>
              <a:gd name="connsiteY70" fmla="*/ 1501471 h 1603018"/>
              <a:gd name="connsiteX71" fmla="*/ 3640771 w 9662615"/>
              <a:gd name="connsiteY71" fmla="*/ 1531025 h 1603018"/>
              <a:gd name="connsiteX72" fmla="*/ 3576170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491676 w 9662615"/>
              <a:gd name="connsiteY86" fmla="*/ 1500859 h 1603018"/>
              <a:gd name="connsiteX87" fmla="*/ 2378036 w 9662615"/>
              <a:gd name="connsiteY87" fmla="*/ 1520645 h 1603018"/>
              <a:gd name="connsiteX88" fmla="*/ 2284269 w 9662615"/>
              <a:gd name="connsiteY88" fmla="*/ 1503068 h 1603018"/>
              <a:gd name="connsiteX89" fmla="*/ 2207104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73583 w 9662615"/>
              <a:gd name="connsiteY70" fmla="*/ 1501471 h 1603018"/>
              <a:gd name="connsiteX71" fmla="*/ 3640771 w 9662615"/>
              <a:gd name="connsiteY71" fmla="*/ 1531025 h 1603018"/>
              <a:gd name="connsiteX72" fmla="*/ 3576170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539383 w 9662615"/>
              <a:gd name="connsiteY86" fmla="*/ 1504835 h 1603018"/>
              <a:gd name="connsiteX87" fmla="*/ 2378036 w 9662615"/>
              <a:gd name="connsiteY87" fmla="*/ 1520645 h 1603018"/>
              <a:gd name="connsiteX88" fmla="*/ 2284269 w 9662615"/>
              <a:gd name="connsiteY88" fmla="*/ 1503068 h 1603018"/>
              <a:gd name="connsiteX89" fmla="*/ 2207104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73583 w 9662615"/>
              <a:gd name="connsiteY70" fmla="*/ 1501471 h 1603018"/>
              <a:gd name="connsiteX71" fmla="*/ 3640771 w 9662615"/>
              <a:gd name="connsiteY71" fmla="*/ 1531025 h 1603018"/>
              <a:gd name="connsiteX72" fmla="*/ 3576170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539383 w 9662615"/>
              <a:gd name="connsiteY86" fmla="*/ 1504835 h 1603018"/>
              <a:gd name="connsiteX87" fmla="*/ 2378036 w 9662615"/>
              <a:gd name="connsiteY87" fmla="*/ 1520645 h 1603018"/>
              <a:gd name="connsiteX88" fmla="*/ 2320049 w 9662615"/>
              <a:gd name="connsiteY88" fmla="*/ 1511019 h 1603018"/>
              <a:gd name="connsiteX89" fmla="*/ 2207104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73583 w 9662615"/>
              <a:gd name="connsiteY70" fmla="*/ 1501471 h 1603018"/>
              <a:gd name="connsiteX71" fmla="*/ 3640771 w 9662615"/>
              <a:gd name="connsiteY71" fmla="*/ 1531025 h 1603018"/>
              <a:gd name="connsiteX72" fmla="*/ 3576170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539383 w 9662615"/>
              <a:gd name="connsiteY86" fmla="*/ 1504835 h 1603018"/>
              <a:gd name="connsiteX87" fmla="*/ 2378036 w 9662615"/>
              <a:gd name="connsiteY87" fmla="*/ 1520645 h 1603018"/>
              <a:gd name="connsiteX88" fmla="*/ 2320049 w 9662615"/>
              <a:gd name="connsiteY88" fmla="*/ 1511019 h 1603018"/>
              <a:gd name="connsiteX89" fmla="*/ 2238909 w 9662615"/>
              <a:gd name="connsiteY89" fmla="*/ 1508888 h 1603018"/>
              <a:gd name="connsiteX90" fmla="*/ 2149226 w 9662615"/>
              <a:gd name="connsiteY90" fmla="*/ 1523409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73583 w 9662615"/>
              <a:gd name="connsiteY70" fmla="*/ 1501471 h 1603018"/>
              <a:gd name="connsiteX71" fmla="*/ 3640771 w 9662615"/>
              <a:gd name="connsiteY71" fmla="*/ 1531025 h 1603018"/>
              <a:gd name="connsiteX72" fmla="*/ 3576170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539383 w 9662615"/>
              <a:gd name="connsiteY86" fmla="*/ 1504835 h 1603018"/>
              <a:gd name="connsiteX87" fmla="*/ 2378036 w 9662615"/>
              <a:gd name="connsiteY87" fmla="*/ 1520645 h 1603018"/>
              <a:gd name="connsiteX88" fmla="*/ 2320049 w 9662615"/>
              <a:gd name="connsiteY88" fmla="*/ 1511019 h 1603018"/>
              <a:gd name="connsiteX89" fmla="*/ 2238909 w 9662615"/>
              <a:gd name="connsiteY89" fmla="*/ 1508888 h 1603018"/>
              <a:gd name="connsiteX90" fmla="*/ 2181031 w 9662615"/>
              <a:gd name="connsiteY90" fmla="*/ 1531361 h 1603018"/>
              <a:gd name="connsiteX91" fmla="*/ 208478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73583 w 9662615"/>
              <a:gd name="connsiteY70" fmla="*/ 1501471 h 1603018"/>
              <a:gd name="connsiteX71" fmla="*/ 3640771 w 9662615"/>
              <a:gd name="connsiteY71" fmla="*/ 1531025 h 1603018"/>
              <a:gd name="connsiteX72" fmla="*/ 3576170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539383 w 9662615"/>
              <a:gd name="connsiteY86" fmla="*/ 1504835 h 1603018"/>
              <a:gd name="connsiteX87" fmla="*/ 2378036 w 9662615"/>
              <a:gd name="connsiteY87" fmla="*/ 1520645 h 1603018"/>
              <a:gd name="connsiteX88" fmla="*/ 2320049 w 9662615"/>
              <a:gd name="connsiteY88" fmla="*/ 1511019 h 1603018"/>
              <a:gd name="connsiteX89" fmla="*/ 2238909 w 9662615"/>
              <a:gd name="connsiteY89" fmla="*/ 1508888 h 1603018"/>
              <a:gd name="connsiteX90" fmla="*/ 2181031 w 9662615"/>
              <a:gd name="connsiteY90" fmla="*/ 1531361 h 1603018"/>
              <a:gd name="connsiteX91" fmla="*/ 2112613 w 9662615"/>
              <a:gd name="connsiteY91" fmla="*/ 1524245 h 1603018"/>
              <a:gd name="connsiteX92" fmla="*/ 2070075 w 9662615"/>
              <a:gd name="connsiteY92" fmla="*/ 1511285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73583 w 9662615"/>
              <a:gd name="connsiteY70" fmla="*/ 1501471 h 1603018"/>
              <a:gd name="connsiteX71" fmla="*/ 3640771 w 9662615"/>
              <a:gd name="connsiteY71" fmla="*/ 1531025 h 1603018"/>
              <a:gd name="connsiteX72" fmla="*/ 3576170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539383 w 9662615"/>
              <a:gd name="connsiteY86" fmla="*/ 1504835 h 1603018"/>
              <a:gd name="connsiteX87" fmla="*/ 2378036 w 9662615"/>
              <a:gd name="connsiteY87" fmla="*/ 1520645 h 1603018"/>
              <a:gd name="connsiteX88" fmla="*/ 2320049 w 9662615"/>
              <a:gd name="connsiteY88" fmla="*/ 1511019 h 1603018"/>
              <a:gd name="connsiteX89" fmla="*/ 2238909 w 9662615"/>
              <a:gd name="connsiteY89" fmla="*/ 1508888 h 1603018"/>
              <a:gd name="connsiteX90" fmla="*/ 2181031 w 9662615"/>
              <a:gd name="connsiteY90" fmla="*/ 1531361 h 1603018"/>
              <a:gd name="connsiteX91" fmla="*/ 2112613 w 9662615"/>
              <a:gd name="connsiteY91" fmla="*/ 1524245 h 1603018"/>
              <a:gd name="connsiteX92" fmla="*/ 2046221 w 9662615"/>
              <a:gd name="connsiteY92" fmla="*/ 1523212 h 1603018"/>
              <a:gd name="connsiteX93" fmla="*/ 2001057 w 9662615"/>
              <a:gd name="connsiteY93" fmla="*/ 1516449 h 1603018"/>
              <a:gd name="connsiteX94" fmla="*/ 1896330 w 9662615"/>
              <a:gd name="connsiteY94" fmla="*/ 1525725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  <a:gd name="connsiteX0" fmla="*/ 0 w 9662615"/>
              <a:gd name="connsiteY0" fmla="*/ 0 h 1603018"/>
              <a:gd name="connsiteX1" fmla="*/ 9662615 w 9662615"/>
              <a:gd name="connsiteY1" fmla="*/ 0 h 1603018"/>
              <a:gd name="connsiteX2" fmla="*/ 9662615 w 9662615"/>
              <a:gd name="connsiteY2" fmla="*/ 1280346 h 1603018"/>
              <a:gd name="connsiteX3" fmla="*/ 9551077 w 9662615"/>
              <a:gd name="connsiteY3" fmla="*/ 1292033 h 1603018"/>
              <a:gd name="connsiteX4" fmla="*/ 9469546 w 9662615"/>
              <a:gd name="connsiteY4" fmla="*/ 1289837 h 1603018"/>
              <a:gd name="connsiteX5" fmla="*/ 9326260 w 9662615"/>
              <a:gd name="connsiteY5" fmla="*/ 1277155 h 1603018"/>
              <a:gd name="connsiteX6" fmla="*/ 9144767 w 9662615"/>
              <a:gd name="connsiteY6" fmla="*/ 1264120 h 1603018"/>
              <a:gd name="connsiteX7" fmla="*/ 8976400 w 9662615"/>
              <a:gd name="connsiteY7" fmla="*/ 1326661 h 1603018"/>
              <a:gd name="connsiteX8" fmla="*/ 8828711 w 9662615"/>
              <a:gd name="connsiteY8" fmla="*/ 1346394 h 1603018"/>
              <a:gd name="connsiteX9" fmla="*/ 8695953 w 9662615"/>
              <a:gd name="connsiteY9" fmla="*/ 1346784 h 1603018"/>
              <a:gd name="connsiteX10" fmla="*/ 8652191 w 9662615"/>
              <a:gd name="connsiteY10" fmla="*/ 1345903 h 1603018"/>
              <a:gd name="connsiteX11" fmla="*/ 8591582 w 9662615"/>
              <a:gd name="connsiteY11" fmla="*/ 1341666 h 1603018"/>
              <a:gd name="connsiteX12" fmla="*/ 8537336 w 9662615"/>
              <a:gd name="connsiteY12" fmla="*/ 1341684 h 1603018"/>
              <a:gd name="connsiteX13" fmla="*/ 8416849 w 9662615"/>
              <a:gd name="connsiteY13" fmla="*/ 1367085 h 1603018"/>
              <a:gd name="connsiteX14" fmla="*/ 8278355 w 9662615"/>
              <a:gd name="connsiteY14" fmla="*/ 1386569 h 1603018"/>
              <a:gd name="connsiteX15" fmla="*/ 8197961 w 9662615"/>
              <a:gd name="connsiteY15" fmla="*/ 1392804 h 1603018"/>
              <a:gd name="connsiteX16" fmla="*/ 8171196 w 9662615"/>
              <a:gd name="connsiteY16" fmla="*/ 1397216 h 1603018"/>
              <a:gd name="connsiteX17" fmla="*/ 8087910 w 9662615"/>
              <a:gd name="connsiteY17" fmla="*/ 1386449 h 1603018"/>
              <a:gd name="connsiteX18" fmla="*/ 7974579 w 9662615"/>
              <a:gd name="connsiteY18" fmla="*/ 1383439 h 1603018"/>
              <a:gd name="connsiteX19" fmla="*/ 7768351 w 9662615"/>
              <a:gd name="connsiteY19" fmla="*/ 1395051 h 1603018"/>
              <a:gd name="connsiteX20" fmla="*/ 7635985 w 9662615"/>
              <a:gd name="connsiteY20" fmla="*/ 1386363 h 1603018"/>
              <a:gd name="connsiteX21" fmla="*/ 7466069 w 9662615"/>
              <a:gd name="connsiteY21" fmla="*/ 1377654 h 1603018"/>
              <a:gd name="connsiteX22" fmla="*/ 7355642 w 9662615"/>
              <a:gd name="connsiteY22" fmla="*/ 1407761 h 1603018"/>
              <a:gd name="connsiteX23" fmla="*/ 7215220 w 9662615"/>
              <a:gd name="connsiteY23" fmla="*/ 1397856 h 1603018"/>
              <a:gd name="connsiteX24" fmla="*/ 7082147 w 9662615"/>
              <a:gd name="connsiteY24" fmla="*/ 1406113 h 1603018"/>
              <a:gd name="connsiteX25" fmla="*/ 6987129 w 9662615"/>
              <a:gd name="connsiteY25" fmla="*/ 1404834 h 1603018"/>
              <a:gd name="connsiteX26" fmla="*/ 6907567 w 9662615"/>
              <a:gd name="connsiteY26" fmla="*/ 1419149 h 1603018"/>
              <a:gd name="connsiteX27" fmla="*/ 6748428 w 9662615"/>
              <a:gd name="connsiteY27" fmla="*/ 1420308 h 1603018"/>
              <a:gd name="connsiteX28" fmla="*/ 6654257 w 9662615"/>
              <a:gd name="connsiteY28" fmla="*/ 1424143 h 1603018"/>
              <a:gd name="connsiteX29" fmla="*/ 6620123 w 9662615"/>
              <a:gd name="connsiteY29" fmla="*/ 1430535 h 1603018"/>
              <a:gd name="connsiteX30" fmla="*/ 6571355 w 9662615"/>
              <a:gd name="connsiteY30" fmla="*/ 1436144 h 1603018"/>
              <a:gd name="connsiteX31" fmla="*/ 6486557 w 9662615"/>
              <a:gd name="connsiteY31" fmla="*/ 1449861 h 1603018"/>
              <a:gd name="connsiteX32" fmla="*/ 6370419 w 9662615"/>
              <a:gd name="connsiteY32" fmla="*/ 1461649 h 1603018"/>
              <a:gd name="connsiteX33" fmla="*/ 6278839 w 9662615"/>
              <a:gd name="connsiteY33" fmla="*/ 1449160 h 1603018"/>
              <a:gd name="connsiteX34" fmla="*/ 6272455 w 9662615"/>
              <a:gd name="connsiteY34" fmla="*/ 1453191 h 1603018"/>
              <a:gd name="connsiteX35" fmla="*/ 6212659 w 9662615"/>
              <a:gd name="connsiteY35" fmla="*/ 1454850 h 1603018"/>
              <a:gd name="connsiteX36" fmla="*/ 6069317 w 9662615"/>
              <a:gd name="connsiteY36" fmla="*/ 1445838 h 1603018"/>
              <a:gd name="connsiteX37" fmla="*/ 5878477 w 9662615"/>
              <a:gd name="connsiteY37" fmla="*/ 1439180 h 1603018"/>
              <a:gd name="connsiteX38" fmla="*/ 5838387 w 9662615"/>
              <a:gd name="connsiteY38" fmla="*/ 1444679 h 1603018"/>
              <a:gd name="connsiteX39" fmla="*/ 5771136 w 9662615"/>
              <a:gd name="connsiteY39" fmla="*/ 1453639 h 1603018"/>
              <a:gd name="connsiteX40" fmla="*/ 5724081 w 9662615"/>
              <a:gd name="connsiteY40" fmla="*/ 1470431 h 1603018"/>
              <a:gd name="connsiteX41" fmla="*/ 5666577 w 9662615"/>
              <a:gd name="connsiteY41" fmla="*/ 1473921 h 1603018"/>
              <a:gd name="connsiteX42" fmla="*/ 5649068 w 9662615"/>
              <a:gd name="connsiteY42" fmla="*/ 1461676 h 1603018"/>
              <a:gd name="connsiteX43" fmla="*/ 5588902 w 9662615"/>
              <a:gd name="connsiteY43" fmla="*/ 1469647 h 1603018"/>
              <a:gd name="connsiteX44" fmla="*/ 5498090 w 9662615"/>
              <a:gd name="connsiteY44" fmla="*/ 1483173 h 1603018"/>
              <a:gd name="connsiteX45" fmla="*/ 5444641 w 9662615"/>
              <a:gd name="connsiteY45" fmla="*/ 1487602 h 1603018"/>
              <a:gd name="connsiteX46" fmla="*/ 5299812 w 9662615"/>
              <a:gd name="connsiteY46" fmla="*/ 1503362 h 1603018"/>
              <a:gd name="connsiteX47" fmla="*/ 5245752 w 9662615"/>
              <a:gd name="connsiteY47" fmla="*/ 1520612 h 1603018"/>
              <a:gd name="connsiteX48" fmla="*/ 5177807 w 9662615"/>
              <a:gd name="connsiteY48" fmla="*/ 1526802 h 1603018"/>
              <a:gd name="connsiteX49" fmla="*/ 5113910 w 9662615"/>
              <a:gd name="connsiteY49" fmla="*/ 1533205 h 1603018"/>
              <a:gd name="connsiteX50" fmla="*/ 5059484 w 9662615"/>
              <a:gd name="connsiteY50" fmla="*/ 1546802 h 1603018"/>
              <a:gd name="connsiteX51" fmla="*/ 5038524 w 9662615"/>
              <a:gd name="connsiteY51" fmla="*/ 1545675 h 1603018"/>
              <a:gd name="connsiteX52" fmla="*/ 5026564 w 9662615"/>
              <a:gd name="connsiteY52" fmla="*/ 1545376 h 1603018"/>
              <a:gd name="connsiteX53" fmla="*/ 4969433 w 9662615"/>
              <a:gd name="connsiteY53" fmla="*/ 1550865 h 1603018"/>
              <a:gd name="connsiteX54" fmla="*/ 4871726 w 9662615"/>
              <a:gd name="connsiteY54" fmla="*/ 1570584 h 1603018"/>
              <a:gd name="connsiteX55" fmla="*/ 4843267 w 9662615"/>
              <a:gd name="connsiteY55" fmla="*/ 1561459 h 1603018"/>
              <a:gd name="connsiteX56" fmla="*/ 4821058 w 9662615"/>
              <a:gd name="connsiteY56" fmla="*/ 1553078 h 1603018"/>
              <a:gd name="connsiteX57" fmla="*/ 4791466 w 9662615"/>
              <a:gd name="connsiteY57" fmla="*/ 1561324 h 1603018"/>
              <a:gd name="connsiteX58" fmla="*/ 4784247 w 9662615"/>
              <a:gd name="connsiteY58" fmla="*/ 1562342 h 1603018"/>
              <a:gd name="connsiteX59" fmla="*/ 4739309 w 9662615"/>
              <a:gd name="connsiteY59" fmla="*/ 1553948 h 1603018"/>
              <a:gd name="connsiteX60" fmla="*/ 4697562 w 9662615"/>
              <a:gd name="connsiteY60" fmla="*/ 1551206 h 1603018"/>
              <a:gd name="connsiteX61" fmla="*/ 4650737 w 9662615"/>
              <a:gd name="connsiteY61" fmla="*/ 1537381 h 1603018"/>
              <a:gd name="connsiteX62" fmla="*/ 4583150 w 9662615"/>
              <a:gd name="connsiteY62" fmla="*/ 1529064 h 1603018"/>
              <a:gd name="connsiteX63" fmla="*/ 4521734 w 9662615"/>
              <a:gd name="connsiteY63" fmla="*/ 1529359 h 1603018"/>
              <a:gd name="connsiteX64" fmla="*/ 4382398 w 9662615"/>
              <a:gd name="connsiteY64" fmla="*/ 1534108 h 1603018"/>
              <a:gd name="connsiteX65" fmla="*/ 4221826 w 9662615"/>
              <a:gd name="connsiteY65" fmla="*/ 1500972 h 1603018"/>
              <a:gd name="connsiteX66" fmla="*/ 4096601 w 9662615"/>
              <a:gd name="connsiteY66" fmla="*/ 1521563 h 1603018"/>
              <a:gd name="connsiteX67" fmla="*/ 4002441 w 9662615"/>
              <a:gd name="connsiteY67" fmla="*/ 1528912 h 1603018"/>
              <a:gd name="connsiteX68" fmla="*/ 3833906 w 9662615"/>
              <a:gd name="connsiteY68" fmla="*/ 1516637 h 1603018"/>
              <a:gd name="connsiteX69" fmla="*/ 3763845 w 9662615"/>
              <a:gd name="connsiteY69" fmla="*/ 1501782 h 1603018"/>
              <a:gd name="connsiteX70" fmla="*/ 3673583 w 9662615"/>
              <a:gd name="connsiteY70" fmla="*/ 1501471 h 1603018"/>
              <a:gd name="connsiteX71" fmla="*/ 3640771 w 9662615"/>
              <a:gd name="connsiteY71" fmla="*/ 1531025 h 1603018"/>
              <a:gd name="connsiteX72" fmla="*/ 3576170 w 9662615"/>
              <a:gd name="connsiteY72" fmla="*/ 1516288 h 1603018"/>
              <a:gd name="connsiteX73" fmla="*/ 3540258 w 9662615"/>
              <a:gd name="connsiteY73" fmla="*/ 1516976 h 1603018"/>
              <a:gd name="connsiteX74" fmla="*/ 3522853 w 9662615"/>
              <a:gd name="connsiteY74" fmla="*/ 1538044 h 1603018"/>
              <a:gd name="connsiteX75" fmla="*/ 3480929 w 9662615"/>
              <a:gd name="connsiteY75" fmla="*/ 1526739 h 1603018"/>
              <a:gd name="connsiteX76" fmla="*/ 3430805 w 9662615"/>
              <a:gd name="connsiteY76" fmla="*/ 1542521 h 1603018"/>
              <a:gd name="connsiteX77" fmla="*/ 3292707 w 9662615"/>
              <a:gd name="connsiteY77" fmla="*/ 1520490 h 1603018"/>
              <a:gd name="connsiteX78" fmla="*/ 3187872 w 9662615"/>
              <a:gd name="connsiteY78" fmla="*/ 1519991 h 1603018"/>
              <a:gd name="connsiteX79" fmla="*/ 3148026 w 9662615"/>
              <a:gd name="connsiteY79" fmla="*/ 1524777 h 1603018"/>
              <a:gd name="connsiteX80" fmla="*/ 3092394 w 9662615"/>
              <a:gd name="connsiteY80" fmla="*/ 1528115 h 1603018"/>
              <a:gd name="connsiteX81" fmla="*/ 2994200 w 9662615"/>
              <a:gd name="connsiteY81" fmla="*/ 1537857 h 1603018"/>
              <a:gd name="connsiteX82" fmla="*/ 2862301 w 9662615"/>
              <a:gd name="connsiteY82" fmla="*/ 1544250 h 1603018"/>
              <a:gd name="connsiteX83" fmla="*/ 2766335 w 9662615"/>
              <a:gd name="connsiteY83" fmla="*/ 1527662 h 1603018"/>
              <a:gd name="connsiteX84" fmla="*/ 2757836 w 9662615"/>
              <a:gd name="connsiteY84" fmla="*/ 1531371 h 1603018"/>
              <a:gd name="connsiteX85" fmla="*/ 2691555 w 9662615"/>
              <a:gd name="connsiteY85" fmla="*/ 1530283 h 1603018"/>
              <a:gd name="connsiteX86" fmla="*/ 2539383 w 9662615"/>
              <a:gd name="connsiteY86" fmla="*/ 1504835 h 1603018"/>
              <a:gd name="connsiteX87" fmla="*/ 2378036 w 9662615"/>
              <a:gd name="connsiteY87" fmla="*/ 1520645 h 1603018"/>
              <a:gd name="connsiteX88" fmla="*/ 2320049 w 9662615"/>
              <a:gd name="connsiteY88" fmla="*/ 1511019 h 1603018"/>
              <a:gd name="connsiteX89" fmla="*/ 2238909 w 9662615"/>
              <a:gd name="connsiteY89" fmla="*/ 1508888 h 1603018"/>
              <a:gd name="connsiteX90" fmla="*/ 2181031 w 9662615"/>
              <a:gd name="connsiteY90" fmla="*/ 1531361 h 1603018"/>
              <a:gd name="connsiteX91" fmla="*/ 2112613 w 9662615"/>
              <a:gd name="connsiteY91" fmla="*/ 1524245 h 1603018"/>
              <a:gd name="connsiteX92" fmla="*/ 2046221 w 9662615"/>
              <a:gd name="connsiteY92" fmla="*/ 1523212 h 1603018"/>
              <a:gd name="connsiteX93" fmla="*/ 2001057 w 9662615"/>
              <a:gd name="connsiteY93" fmla="*/ 1516449 h 1603018"/>
              <a:gd name="connsiteX94" fmla="*/ 1920184 w 9662615"/>
              <a:gd name="connsiteY94" fmla="*/ 1533676 h 1603018"/>
              <a:gd name="connsiteX95" fmla="*/ 1835994 w 9662615"/>
              <a:gd name="connsiteY95" fmla="*/ 1527678 h 1603018"/>
              <a:gd name="connsiteX96" fmla="*/ 1671119 w 9662615"/>
              <a:gd name="connsiteY96" fmla="*/ 1536701 h 1603018"/>
              <a:gd name="connsiteX97" fmla="*/ 1565556 w 9662615"/>
              <a:gd name="connsiteY97" fmla="*/ 1556503 h 1603018"/>
              <a:gd name="connsiteX98" fmla="*/ 1407755 w 9662615"/>
              <a:gd name="connsiteY98" fmla="*/ 1571444 h 1603018"/>
              <a:gd name="connsiteX99" fmla="*/ 1291872 w 9662615"/>
              <a:gd name="connsiteY99" fmla="*/ 1579471 h 1603018"/>
              <a:gd name="connsiteX100" fmla="*/ 1245251 w 9662615"/>
              <a:gd name="connsiteY100" fmla="*/ 1603018 h 1603018"/>
              <a:gd name="connsiteX101" fmla="*/ 1181938 w 9662615"/>
              <a:gd name="connsiteY101" fmla="*/ 1592789 h 1603018"/>
              <a:gd name="connsiteX102" fmla="*/ 1091432 w 9662615"/>
              <a:gd name="connsiteY102" fmla="*/ 1571003 h 1603018"/>
              <a:gd name="connsiteX103" fmla="*/ 940355 w 9662615"/>
              <a:gd name="connsiteY103" fmla="*/ 1560638 h 1603018"/>
              <a:gd name="connsiteX104" fmla="*/ 868264 w 9662615"/>
              <a:gd name="connsiteY104" fmla="*/ 1566392 h 1603018"/>
              <a:gd name="connsiteX105" fmla="*/ 792765 w 9662615"/>
              <a:gd name="connsiteY105" fmla="*/ 1563102 h 1603018"/>
              <a:gd name="connsiteX106" fmla="*/ 653153 w 9662615"/>
              <a:gd name="connsiteY106" fmla="*/ 1563516 h 1603018"/>
              <a:gd name="connsiteX107" fmla="*/ 541933 w 9662615"/>
              <a:gd name="connsiteY107" fmla="*/ 1561051 h 1603018"/>
              <a:gd name="connsiteX108" fmla="*/ 472797 w 9662615"/>
              <a:gd name="connsiteY108" fmla="*/ 1568904 h 1603018"/>
              <a:gd name="connsiteX109" fmla="*/ 396059 w 9662615"/>
              <a:gd name="connsiteY109" fmla="*/ 1560970 h 1603018"/>
              <a:gd name="connsiteX110" fmla="*/ 336819 w 9662615"/>
              <a:gd name="connsiteY110" fmla="*/ 1560892 h 1603018"/>
              <a:gd name="connsiteX111" fmla="*/ 267163 w 9662615"/>
              <a:gd name="connsiteY111" fmla="*/ 1531913 h 1603018"/>
              <a:gd name="connsiteX112" fmla="*/ 196644 w 9662615"/>
              <a:gd name="connsiteY112" fmla="*/ 1524565 h 1603018"/>
              <a:gd name="connsiteX113" fmla="*/ 86819 w 9662615"/>
              <a:gd name="connsiteY113" fmla="*/ 1519517 h 1603018"/>
              <a:gd name="connsiteX114" fmla="*/ 53369 w 9662615"/>
              <a:gd name="connsiteY114" fmla="*/ 1516853 h 1603018"/>
              <a:gd name="connsiteX115" fmla="*/ 2359 w 9662615"/>
              <a:gd name="connsiteY115" fmla="*/ 1515247 h 1603018"/>
              <a:gd name="connsiteX116" fmla="*/ 0 w 9662615"/>
              <a:gd name="connsiteY116" fmla="*/ 1514932 h 1603018"/>
              <a:gd name="connsiteX117" fmla="*/ 0 w 9662615"/>
              <a:gd name="connsiteY117" fmla="*/ 0 h 1603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9662615" h="1603018">
                <a:moveTo>
                  <a:pt x="0" y="0"/>
                </a:moveTo>
                <a:lnTo>
                  <a:pt x="9662615" y="0"/>
                </a:lnTo>
                <a:lnTo>
                  <a:pt x="9662615" y="1280346"/>
                </a:lnTo>
                <a:lnTo>
                  <a:pt x="9551077" y="1292033"/>
                </a:lnTo>
                <a:cubicBezTo>
                  <a:pt x="9489925" y="1291588"/>
                  <a:pt x="9543615" y="1296257"/>
                  <a:pt x="9469546" y="1289837"/>
                </a:cubicBezTo>
                <a:cubicBezTo>
                  <a:pt x="9413040" y="1331485"/>
                  <a:pt x="9340031" y="1268376"/>
                  <a:pt x="9326260" y="1277155"/>
                </a:cubicBezTo>
                <a:cubicBezTo>
                  <a:pt x="9234251" y="1284900"/>
                  <a:pt x="9225377" y="1258935"/>
                  <a:pt x="9144767" y="1264120"/>
                </a:cubicBezTo>
                <a:cubicBezTo>
                  <a:pt x="9159115" y="1310075"/>
                  <a:pt x="9066692" y="1304806"/>
                  <a:pt x="8976400" y="1326661"/>
                </a:cubicBezTo>
                <a:cubicBezTo>
                  <a:pt x="8931920" y="1325947"/>
                  <a:pt x="8871807" y="1351060"/>
                  <a:pt x="8828711" y="1346394"/>
                </a:cubicBezTo>
                <a:cubicBezTo>
                  <a:pt x="8809650" y="1326213"/>
                  <a:pt x="8718313" y="1358527"/>
                  <a:pt x="8695953" y="1346784"/>
                </a:cubicBezTo>
                <a:cubicBezTo>
                  <a:pt x="8694290" y="1355317"/>
                  <a:pt x="8661526" y="1349865"/>
                  <a:pt x="8652191" y="1345903"/>
                </a:cubicBezTo>
                <a:cubicBezTo>
                  <a:pt x="8641363" y="1349626"/>
                  <a:pt x="8603292" y="1341304"/>
                  <a:pt x="8591582" y="1341666"/>
                </a:cubicBezTo>
                <a:cubicBezTo>
                  <a:pt x="8568421" y="1323004"/>
                  <a:pt x="8565847" y="1352287"/>
                  <a:pt x="8537336" y="1341684"/>
                </a:cubicBezTo>
                <a:cubicBezTo>
                  <a:pt x="8524809" y="1348019"/>
                  <a:pt x="8445703" y="1377667"/>
                  <a:pt x="8416849" y="1367085"/>
                </a:cubicBezTo>
                <a:cubicBezTo>
                  <a:pt x="8350736" y="1379599"/>
                  <a:pt x="8346589" y="1391624"/>
                  <a:pt x="8278355" y="1386569"/>
                </a:cubicBezTo>
                <a:cubicBezTo>
                  <a:pt x="8268756" y="1398649"/>
                  <a:pt x="8183331" y="1371185"/>
                  <a:pt x="8197961" y="1392804"/>
                </a:cubicBezTo>
                <a:cubicBezTo>
                  <a:pt x="8175189" y="1391748"/>
                  <a:pt x="8158503" y="1383145"/>
                  <a:pt x="8171196" y="1397216"/>
                </a:cubicBezTo>
                <a:cubicBezTo>
                  <a:pt x="8141821" y="1397466"/>
                  <a:pt x="8125626" y="1386947"/>
                  <a:pt x="8087910" y="1386449"/>
                </a:cubicBezTo>
                <a:cubicBezTo>
                  <a:pt x="8029319" y="1362701"/>
                  <a:pt x="8020916" y="1407035"/>
                  <a:pt x="7974579" y="1383439"/>
                </a:cubicBezTo>
                <a:cubicBezTo>
                  <a:pt x="7912074" y="1402493"/>
                  <a:pt x="7841761" y="1389550"/>
                  <a:pt x="7768351" y="1395051"/>
                </a:cubicBezTo>
                <a:cubicBezTo>
                  <a:pt x="7741665" y="1390266"/>
                  <a:pt x="7663663" y="1410813"/>
                  <a:pt x="7635985" y="1386363"/>
                </a:cubicBezTo>
                <a:cubicBezTo>
                  <a:pt x="7646173" y="1415707"/>
                  <a:pt x="7542198" y="1378410"/>
                  <a:pt x="7466069" y="1377654"/>
                </a:cubicBezTo>
                <a:cubicBezTo>
                  <a:pt x="7427626" y="1403818"/>
                  <a:pt x="7337822" y="1398948"/>
                  <a:pt x="7355642" y="1407761"/>
                </a:cubicBezTo>
                <a:cubicBezTo>
                  <a:pt x="7270634" y="1390553"/>
                  <a:pt x="7306340" y="1403822"/>
                  <a:pt x="7215220" y="1397856"/>
                </a:cubicBezTo>
                <a:cubicBezTo>
                  <a:pt x="7175381" y="1421457"/>
                  <a:pt x="7122339" y="1428094"/>
                  <a:pt x="7082147" y="1406113"/>
                </a:cubicBezTo>
                <a:cubicBezTo>
                  <a:pt x="7040624" y="1425217"/>
                  <a:pt x="7029993" y="1391726"/>
                  <a:pt x="6987129" y="1404834"/>
                </a:cubicBezTo>
                <a:cubicBezTo>
                  <a:pt x="6953477" y="1411964"/>
                  <a:pt x="6957479" y="1421694"/>
                  <a:pt x="6907567" y="1419149"/>
                </a:cubicBezTo>
                <a:cubicBezTo>
                  <a:pt x="6863513" y="1408514"/>
                  <a:pt x="6803088" y="1434619"/>
                  <a:pt x="6748428" y="1420308"/>
                </a:cubicBezTo>
                <a:cubicBezTo>
                  <a:pt x="6728317" y="1416860"/>
                  <a:pt x="6666046" y="1417296"/>
                  <a:pt x="6654257" y="1424143"/>
                </a:cubicBezTo>
                <a:cubicBezTo>
                  <a:pt x="6641271" y="1425628"/>
                  <a:pt x="6626125" y="1423202"/>
                  <a:pt x="6620123" y="1430535"/>
                </a:cubicBezTo>
                <a:cubicBezTo>
                  <a:pt x="6610208" y="1439359"/>
                  <a:pt x="6564906" y="1425734"/>
                  <a:pt x="6571355" y="1436144"/>
                </a:cubicBezTo>
                <a:cubicBezTo>
                  <a:pt x="6539188" y="1426808"/>
                  <a:pt x="6513602" y="1445293"/>
                  <a:pt x="6486557" y="1449861"/>
                </a:cubicBezTo>
                <a:cubicBezTo>
                  <a:pt x="6461221" y="1440598"/>
                  <a:pt x="6429457" y="1459319"/>
                  <a:pt x="6370419" y="1461649"/>
                </a:cubicBezTo>
                <a:cubicBezTo>
                  <a:pt x="6342558" y="1450937"/>
                  <a:pt x="6330664" y="1463365"/>
                  <a:pt x="6278839" y="1449160"/>
                </a:cubicBezTo>
                <a:cubicBezTo>
                  <a:pt x="6277206" y="1450621"/>
                  <a:pt x="6275057" y="1451978"/>
                  <a:pt x="6272455" y="1453191"/>
                </a:cubicBezTo>
                <a:cubicBezTo>
                  <a:pt x="6257338" y="1460236"/>
                  <a:pt x="6230567" y="1460979"/>
                  <a:pt x="6212659" y="1454850"/>
                </a:cubicBezTo>
                <a:cubicBezTo>
                  <a:pt x="6130994" y="1436046"/>
                  <a:pt x="6135790" y="1448771"/>
                  <a:pt x="6069317" y="1445838"/>
                </a:cubicBezTo>
                <a:cubicBezTo>
                  <a:pt x="5994738" y="1444791"/>
                  <a:pt x="5975991" y="1456673"/>
                  <a:pt x="5878477" y="1439180"/>
                </a:cubicBezTo>
                <a:cubicBezTo>
                  <a:pt x="5870803" y="1447519"/>
                  <a:pt x="5859206" y="1448153"/>
                  <a:pt x="5838387" y="1444679"/>
                </a:cubicBezTo>
                <a:cubicBezTo>
                  <a:pt x="5802317" y="1444778"/>
                  <a:pt x="5810848" y="1465165"/>
                  <a:pt x="5771136" y="1453639"/>
                </a:cubicBezTo>
                <a:cubicBezTo>
                  <a:pt x="5780732" y="1464484"/>
                  <a:pt x="5704275" y="1459369"/>
                  <a:pt x="5724081" y="1470431"/>
                </a:cubicBezTo>
                <a:cubicBezTo>
                  <a:pt x="5703536" y="1480946"/>
                  <a:pt x="5687323" y="1464719"/>
                  <a:pt x="5666577" y="1473921"/>
                </a:cubicBezTo>
                <a:cubicBezTo>
                  <a:pt x="5640974" y="1476520"/>
                  <a:pt x="5678275" y="1461854"/>
                  <a:pt x="5649068" y="1461676"/>
                </a:cubicBezTo>
                <a:cubicBezTo>
                  <a:pt x="5614218" y="1463443"/>
                  <a:pt x="5608578" y="1443299"/>
                  <a:pt x="5588902" y="1469647"/>
                </a:cubicBezTo>
                <a:cubicBezTo>
                  <a:pt x="5550386" y="1464321"/>
                  <a:pt x="5546573" y="1476049"/>
                  <a:pt x="5498090" y="1483173"/>
                </a:cubicBezTo>
                <a:cubicBezTo>
                  <a:pt x="5475226" y="1477314"/>
                  <a:pt x="5459293" y="1480930"/>
                  <a:pt x="5444641" y="1487602"/>
                </a:cubicBezTo>
                <a:cubicBezTo>
                  <a:pt x="5395328" y="1487320"/>
                  <a:pt x="5353572" y="1498007"/>
                  <a:pt x="5299812" y="1503362"/>
                </a:cubicBezTo>
                <a:cubicBezTo>
                  <a:pt x="5238326" y="1497756"/>
                  <a:pt x="5303225" y="1514963"/>
                  <a:pt x="5245752" y="1520612"/>
                </a:cubicBezTo>
                <a:cubicBezTo>
                  <a:pt x="5190753" y="1507732"/>
                  <a:pt x="5205712" y="1518627"/>
                  <a:pt x="5177807" y="1526802"/>
                </a:cubicBezTo>
                <a:lnTo>
                  <a:pt x="5113910" y="1533205"/>
                </a:lnTo>
                <a:lnTo>
                  <a:pt x="5059484" y="1546802"/>
                </a:lnTo>
                <a:lnTo>
                  <a:pt x="5038524" y="1545675"/>
                </a:lnTo>
                <a:lnTo>
                  <a:pt x="5026564" y="1545376"/>
                </a:lnTo>
                <a:cubicBezTo>
                  <a:pt x="5006873" y="1544046"/>
                  <a:pt x="4987701" y="1552900"/>
                  <a:pt x="4969433" y="1550865"/>
                </a:cubicBezTo>
                <a:cubicBezTo>
                  <a:pt x="4943627" y="1555066"/>
                  <a:pt x="4892754" y="1568818"/>
                  <a:pt x="4871726" y="1570584"/>
                </a:cubicBezTo>
                <a:cubicBezTo>
                  <a:pt x="4863638" y="1570310"/>
                  <a:pt x="4846771" y="1559566"/>
                  <a:pt x="4843267" y="1561459"/>
                </a:cubicBezTo>
                <a:lnTo>
                  <a:pt x="4821058" y="1553078"/>
                </a:lnTo>
                <a:lnTo>
                  <a:pt x="4791466" y="1561324"/>
                </a:lnTo>
                <a:lnTo>
                  <a:pt x="4784247" y="1562342"/>
                </a:lnTo>
                <a:cubicBezTo>
                  <a:pt x="4770593" y="1574121"/>
                  <a:pt x="4776816" y="1558072"/>
                  <a:pt x="4739309" y="1553948"/>
                </a:cubicBezTo>
                <a:cubicBezTo>
                  <a:pt x="4684311" y="1578213"/>
                  <a:pt x="4712803" y="1566697"/>
                  <a:pt x="4697562" y="1551206"/>
                </a:cubicBezTo>
                <a:lnTo>
                  <a:pt x="4650737" y="1537381"/>
                </a:lnTo>
                <a:cubicBezTo>
                  <a:pt x="4628208" y="1530633"/>
                  <a:pt x="4609654" y="1567617"/>
                  <a:pt x="4583150" y="1529064"/>
                </a:cubicBezTo>
                <a:cubicBezTo>
                  <a:pt x="4575879" y="1527088"/>
                  <a:pt x="4527005" y="1532552"/>
                  <a:pt x="4521734" y="1529359"/>
                </a:cubicBezTo>
                <a:cubicBezTo>
                  <a:pt x="4457980" y="1517590"/>
                  <a:pt x="4465052" y="1532003"/>
                  <a:pt x="4382398" y="1534108"/>
                </a:cubicBezTo>
                <a:cubicBezTo>
                  <a:pt x="4347480" y="1506889"/>
                  <a:pt x="4310783" y="1494709"/>
                  <a:pt x="4221826" y="1500972"/>
                </a:cubicBezTo>
                <a:cubicBezTo>
                  <a:pt x="4174471" y="1526598"/>
                  <a:pt x="4136675" y="1542031"/>
                  <a:pt x="4096601" y="1521563"/>
                </a:cubicBezTo>
                <a:cubicBezTo>
                  <a:pt x="4015086" y="1550501"/>
                  <a:pt x="3986123" y="1519347"/>
                  <a:pt x="4002441" y="1528912"/>
                </a:cubicBezTo>
                <a:cubicBezTo>
                  <a:pt x="3967120" y="1539744"/>
                  <a:pt x="3931774" y="1526729"/>
                  <a:pt x="3833906" y="1516637"/>
                </a:cubicBezTo>
                <a:cubicBezTo>
                  <a:pt x="3781438" y="1538249"/>
                  <a:pt x="3822855" y="1526006"/>
                  <a:pt x="3763845" y="1501782"/>
                </a:cubicBezTo>
                <a:cubicBezTo>
                  <a:pt x="3734533" y="1525292"/>
                  <a:pt x="3677359" y="1524487"/>
                  <a:pt x="3673583" y="1501471"/>
                </a:cubicBezTo>
                <a:cubicBezTo>
                  <a:pt x="3663687" y="1502855"/>
                  <a:pt x="3650245" y="1528777"/>
                  <a:pt x="3640771" y="1531025"/>
                </a:cubicBezTo>
                <a:lnTo>
                  <a:pt x="3576170" y="1516288"/>
                </a:lnTo>
                <a:lnTo>
                  <a:pt x="3540258" y="1516976"/>
                </a:lnTo>
                <a:lnTo>
                  <a:pt x="3522853" y="1538044"/>
                </a:lnTo>
                <a:lnTo>
                  <a:pt x="3480929" y="1526739"/>
                </a:lnTo>
                <a:cubicBezTo>
                  <a:pt x="3469671" y="1527693"/>
                  <a:pt x="3444273" y="1543724"/>
                  <a:pt x="3430805" y="1542521"/>
                </a:cubicBezTo>
                <a:cubicBezTo>
                  <a:pt x="3386352" y="1529947"/>
                  <a:pt x="3347457" y="1537200"/>
                  <a:pt x="3292707" y="1520490"/>
                </a:cubicBezTo>
                <a:cubicBezTo>
                  <a:pt x="3271897" y="1516147"/>
                  <a:pt x="3203347" y="1513732"/>
                  <a:pt x="3187872" y="1519991"/>
                </a:cubicBezTo>
                <a:cubicBezTo>
                  <a:pt x="3173062" y="1520872"/>
                  <a:pt x="3157325" y="1517771"/>
                  <a:pt x="3148026" y="1524777"/>
                </a:cubicBezTo>
                <a:cubicBezTo>
                  <a:pt x="3133878" y="1533085"/>
                  <a:pt x="3089156" y="1517485"/>
                  <a:pt x="3092394" y="1528115"/>
                </a:cubicBezTo>
                <a:cubicBezTo>
                  <a:pt x="3060512" y="1517374"/>
                  <a:pt x="3025593" y="1534558"/>
                  <a:pt x="2994200" y="1537857"/>
                </a:cubicBezTo>
                <a:cubicBezTo>
                  <a:pt x="2969798" y="1527501"/>
                  <a:pt x="2927999" y="1544636"/>
                  <a:pt x="2862301" y="1544250"/>
                </a:cubicBezTo>
                <a:cubicBezTo>
                  <a:pt x="2835658" y="1532340"/>
                  <a:pt x="2818008" y="1544135"/>
                  <a:pt x="2766335" y="1527662"/>
                </a:cubicBezTo>
                <a:cubicBezTo>
                  <a:pt x="2764004" y="1529036"/>
                  <a:pt x="2761142" y="1530285"/>
                  <a:pt x="2757836" y="1531371"/>
                </a:cubicBezTo>
                <a:cubicBezTo>
                  <a:pt x="2738633" y="1537675"/>
                  <a:pt x="2708957" y="1537188"/>
                  <a:pt x="2691555" y="1530283"/>
                </a:cubicBezTo>
                <a:cubicBezTo>
                  <a:pt x="2608810" y="1507878"/>
                  <a:pt x="2611304" y="1510787"/>
                  <a:pt x="2539383" y="1504835"/>
                </a:cubicBezTo>
                <a:cubicBezTo>
                  <a:pt x="2457862" y="1500384"/>
                  <a:pt x="2478670" y="1542474"/>
                  <a:pt x="2378036" y="1520645"/>
                </a:cubicBezTo>
                <a:cubicBezTo>
                  <a:pt x="2366529" y="1528574"/>
                  <a:pt x="2341629" y="1515421"/>
                  <a:pt x="2320049" y="1511019"/>
                </a:cubicBezTo>
                <a:cubicBezTo>
                  <a:pt x="2280399" y="1509467"/>
                  <a:pt x="2278267" y="1522148"/>
                  <a:pt x="2238909" y="1508888"/>
                </a:cubicBezTo>
                <a:cubicBezTo>
                  <a:pt x="2245444" y="1520095"/>
                  <a:pt x="2163364" y="1519472"/>
                  <a:pt x="2181031" y="1531361"/>
                </a:cubicBezTo>
                <a:cubicBezTo>
                  <a:pt x="2154585" y="1540861"/>
                  <a:pt x="2138796" y="1516056"/>
                  <a:pt x="2112613" y="1524245"/>
                </a:cubicBezTo>
                <a:cubicBezTo>
                  <a:pt x="2083537" y="1525655"/>
                  <a:pt x="2078233" y="1524725"/>
                  <a:pt x="2046221" y="1523212"/>
                </a:cubicBezTo>
                <a:cubicBezTo>
                  <a:pt x="2007296" y="1523373"/>
                  <a:pt x="2032394" y="1491187"/>
                  <a:pt x="2001057" y="1516449"/>
                </a:cubicBezTo>
                <a:cubicBezTo>
                  <a:pt x="1960724" y="1509398"/>
                  <a:pt x="1976058" y="1528820"/>
                  <a:pt x="1920184" y="1533676"/>
                </a:cubicBezTo>
                <a:cubicBezTo>
                  <a:pt x="1897238" y="1526813"/>
                  <a:pt x="1877505" y="1527174"/>
                  <a:pt x="1835994" y="1527678"/>
                </a:cubicBezTo>
                <a:cubicBezTo>
                  <a:pt x="1794483" y="1528182"/>
                  <a:pt x="1726077" y="1533693"/>
                  <a:pt x="1671119" y="1536701"/>
                </a:cubicBezTo>
                <a:cubicBezTo>
                  <a:pt x="1605663" y="1528324"/>
                  <a:pt x="1630763" y="1553523"/>
                  <a:pt x="1565556" y="1556503"/>
                </a:cubicBezTo>
                <a:cubicBezTo>
                  <a:pt x="1501959" y="1539013"/>
                  <a:pt x="1462468" y="1572800"/>
                  <a:pt x="1407755" y="1571444"/>
                </a:cubicBezTo>
                <a:cubicBezTo>
                  <a:pt x="1319286" y="1555448"/>
                  <a:pt x="1429251" y="1585263"/>
                  <a:pt x="1291872" y="1579471"/>
                </a:cubicBezTo>
                <a:cubicBezTo>
                  <a:pt x="1284192" y="1576816"/>
                  <a:pt x="1243590" y="1599390"/>
                  <a:pt x="1245251" y="1603018"/>
                </a:cubicBezTo>
                <a:cubicBezTo>
                  <a:pt x="1236562" y="1601891"/>
                  <a:pt x="1184091" y="1586977"/>
                  <a:pt x="1181938" y="1592789"/>
                </a:cubicBezTo>
                <a:cubicBezTo>
                  <a:pt x="1138153" y="1593474"/>
                  <a:pt x="1130439" y="1578153"/>
                  <a:pt x="1091432" y="1571003"/>
                </a:cubicBezTo>
                <a:cubicBezTo>
                  <a:pt x="1007000" y="1580980"/>
                  <a:pt x="1001377" y="1557850"/>
                  <a:pt x="940355" y="1560638"/>
                </a:cubicBezTo>
                <a:cubicBezTo>
                  <a:pt x="891367" y="1572083"/>
                  <a:pt x="924846" y="1558773"/>
                  <a:pt x="868264" y="1566392"/>
                </a:cubicBezTo>
                <a:cubicBezTo>
                  <a:pt x="848640" y="1547574"/>
                  <a:pt x="814997" y="1568391"/>
                  <a:pt x="792765" y="1563102"/>
                </a:cubicBezTo>
                <a:cubicBezTo>
                  <a:pt x="758082" y="1585102"/>
                  <a:pt x="689950" y="1563038"/>
                  <a:pt x="653153" y="1563516"/>
                </a:cubicBezTo>
                <a:cubicBezTo>
                  <a:pt x="591300" y="1567692"/>
                  <a:pt x="576686" y="1582565"/>
                  <a:pt x="541933" y="1561051"/>
                </a:cubicBezTo>
                <a:cubicBezTo>
                  <a:pt x="537775" y="1570056"/>
                  <a:pt x="508236" y="1570304"/>
                  <a:pt x="472797" y="1568904"/>
                </a:cubicBezTo>
                <a:cubicBezTo>
                  <a:pt x="458898" y="1573560"/>
                  <a:pt x="425270" y="1567476"/>
                  <a:pt x="396059" y="1560970"/>
                </a:cubicBezTo>
                <a:cubicBezTo>
                  <a:pt x="431016" y="1548467"/>
                  <a:pt x="332180" y="1575204"/>
                  <a:pt x="336819" y="1560892"/>
                </a:cubicBezTo>
                <a:cubicBezTo>
                  <a:pt x="292157" y="1552383"/>
                  <a:pt x="263346" y="1557575"/>
                  <a:pt x="267163" y="1531913"/>
                </a:cubicBezTo>
                <a:cubicBezTo>
                  <a:pt x="253228" y="1516946"/>
                  <a:pt x="198100" y="1540864"/>
                  <a:pt x="196644" y="1524565"/>
                </a:cubicBezTo>
                <a:cubicBezTo>
                  <a:pt x="172602" y="1535342"/>
                  <a:pt x="127394" y="1518578"/>
                  <a:pt x="86819" y="1519517"/>
                </a:cubicBezTo>
                <a:cubicBezTo>
                  <a:pt x="78537" y="1512257"/>
                  <a:pt x="69224" y="1512723"/>
                  <a:pt x="53369" y="1516853"/>
                </a:cubicBezTo>
                <a:cubicBezTo>
                  <a:pt x="37131" y="1517503"/>
                  <a:pt x="19976" y="1516838"/>
                  <a:pt x="2359" y="1515247"/>
                </a:cubicBezTo>
                <a:lnTo>
                  <a:pt x="0" y="151493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785C73C6-F9FD-1930-CBE1-D02BB603C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9751" y="1118473"/>
            <a:ext cx="8924392" cy="1037867"/>
          </a:xfrm>
        </p:spPr>
        <p:txBody>
          <a:bodyPr>
            <a:normAutofit/>
          </a:bodyPr>
          <a:lstStyle/>
          <a:p>
            <a:pPr algn="ctr"/>
            <a:r>
              <a:rPr kumimoji="1" lang="zh-TW" altLang="en-US" dirty="0">
                <a:latin typeface="jf-openhuninn-2.1" panose="020B0500000000000000" pitchFamily="34" charset="-120"/>
                <a:ea typeface="jf-openhuninn-2.1" panose="020B0500000000000000" pitchFamily="34" charset="-120"/>
              </a:rPr>
              <a:t>小結</a:t>
            </a:r>
            <a:endParaRPr kumimoji="1" lang="zh-TW" altLang="en-US">
              <a:latin typeface="jf-openhuninn-2.1" panose="020B0500000000000000" pitchFamily="34" charset="-120"/>
              <a:ea typeface="jf-openhuninn-2.1" panose="020B0500000000000000" pitchFamily="34" charset="-120"/>
            </a:endParaRPr>
          </a:p>
        </p:txBody>
      </p:sp>
      <p:sp>
        <p:nvSpPr>
          <p:cNvPr id="23" name="Rectangle 6">
            <a:extLst>
              <a:ext uri="{FF2B5EF4-FFF2-40B4-BE49-F238E27FC236}">
                <a16:creationId xmlns:a16="http://schemas.microsoft.com/office/drawing/2014/main" id="{B24A3A03-2C4E-45B5-B388-FAD638CDF0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6548" y="662268"/>
            <a:ext cx="1707751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6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E129252-149F-D450-5682-0F908F497B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4694" y="2681280"/>
            <a:ext cx="9662614" cy="3544734"/>
          </a:xfrm>
        </p:spPr>
        <p:txBody>
          <a:bodyPr>
            <a:normAutofit/>
          </a:bodyPr>
          <a:lstStyle/>
          <a:p>
            <a:pPr algn="just"/>
            <a:r>
              <a:rPr lang="zh-TW" altLang="zh-TW" sz="3600" dirty="0"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微軟正黑體" panose="020B0604030504040204" pitchFamily="34" charset="-120"/>
              </a:rPr>
              <a:t>男生可以溫柔、可以愛美、可以喜歡表演，這些都很正常，重要的是做自己。如果因為別人的眼光而不敢展現自我，反而是對自己的一種限制。</a:t>
            </a:r>
            <a:r>
              <a:rPr lang="zh-TW" altLang="zh-TW" sz="3600" dirty="0">
                <a:solidFill>
                  <a:srgbClr val="C00000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微軟正黑體" panose="020B0604030504040204" pitchFamily="34" charset="-120"/>
              </a:rPr>
              <a:t>接著，我們想透過「妮妃雅」（</a:t>
            </a:r>
            <a:r>
              <a:rPr lang="en-US" altLang="zh-TW" sz="3600" dirty="0" err="1">
                <a:solidFill>
                  <a:srgbClr val="C00000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微軟正黑體" panose="020B0604030504040204" pitchFamily="34" charset="-120"/>
              </a:rPr>
              <a:t>Nymphia</a:t>
            </a:r>
            <a:r>
              <a:rPr lang="en-US" altLang="zh-TW" sz="3600" dirty="0">
                <a:solidFill>
                  <a:srgbClr val="C00000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微軟正黑體" panose="020B0604030504040204" pitchFamily="34" charset="-120"/>
              </a:rPr>
              <a:t> Wind</a:t>
            </a:r>
            <a:r>
              <a:rPr lang="zh-TW" altLang="zh-TW" sz="3600" dirty="0">
                <a:solidFill>
                  <a:srgbClr val="C00000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微軟正黑體" panose="020B0604030504040204" pitchFamily="34" charset="-120"/>
              </a:rPr>
              <a:t>）的故事，來跟大家討論每個人都可以活出自己想要的性別樣貌</a:t>
            </a:r>
            <a:r>
              <a:rPr lang="zh-TW" altLang="zh-TW" sz="3600" dirty="0"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微軟正黑體" panose="020B0604030504040204" pitchFamily="34" charset="-120"/>
              </a:rPr>
              <a:t>。</a:t>
            </a:r>
            <a:r>
              <a:rPr lang="zh-TW" altLang="zh-TW" sz="3600" dirty="0"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 </a:t>
            </a:r>
            <a:endParaRPr kumimoji="1" lang="zh-TW" altLang="en-US" sz="3600" dirty="0">
              <a:latin typeface="jf-openhuninn-2.1" panose="020B0500000000000000" pitchFamily="34" charset="-120"/>
              <a:ea typeface="jf-openhuninn-2.1" panose="020B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945149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96E488-0604-9A8A-20FD-F1E11AFAD0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8">
            <a:extLst>
              <a:ext uri="{FF2B5EF4-FFF2-40B4-BE49-F238E27FC236}">
                <a16:creationId xmlns:a16="http://schemas.microsoft.com/office/drawing/2014/main" id="{06908F3A-9203-7880-3A85-D13F88F3D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0">
            <a:extLst>
              <a:ext uri="{FF2B5EF4-FFF2-40B4-BE49-F238E27FC236}">
                <a16:creationId xmlns:a16="http://schemas.microsoft.com/office/drawing/2014/main" id="{BBAA7F63-E4AA-7241-47F6-0F24FA2E72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57463" y="1144989"/>
            <a:ext cx="9677074" cy="4048564"/>
          </a:xfrm>
          <a:custGeom>
            <a:avLst/>
            <a:gdLst>
              <a:gd name="connsiteX0" fmla="*/ 0 w 8037833"/>
              <a:gd name="connsiteY0" fmla="*/ 0 h 3771414"/>
              <a:gd name="connsiteX1" fmla="*/ 8037833 w 8037833"/>
              <a:gd name="connsiteY1" fmla="*/ 702854 h 3771414"/>
              <a:gd name="connsiteX2" fmla="*/ 8037833 w 8037833"/>
              <a:gd name="connsiteY2" fmla="*/ 3110335 h 3771414"/>
              <a:gd name="connsiteX3" fmla="*/ 8034343 w 8037833"/>
              <a:gd name="connsiteY3" fmla="*/ 3109810 h 3771414"/>
              <a:gd name="connsiteX4" fmla="*/ 7877229 w 8037833"/>
              <a:gd name="connsiteY4" fmla="*/ 3131056 h 3771414"/>
              <a:gd name="connsiteX5" fmla="*/ 7807644 w 8037833"/>
              <a:gd name="connsiteY5" fmla="*/ 3086007 h 3771414"/>
              <a:gd name="connsiteX6" fmla="*/ 7607062 w 8037833"/>
              <a:gd name="connsiteY6" fmla="*/ 3074909 h 3771414"/>
              <a:gd name="connsiteX7" fmla="*/ 7351256 w 8037833"/>
              <a:gd name="connsiteY7" fmla="*/ 3263533 h 3771414"/>
              <a:gd name="connsiteX8" fmla="*/ 7241630 w 8037833"/>
              <a:gd name="connsiteY8" fmla="*/ 3245856 h 3771414"/>
              <a:gd name="connsiteX9" fmla="*/ 7197338 w 8037833"/>
              <a:gd name="connsiteY9" fmla="*/ 3211988 h 3771414"/>
              <a:gd name="connsiteX10" fmla="*/ 7180777 w 8037833"/>
              <a:gd name="connsiteY10" fmla="*/ 3210063 h 3771414"/>
              <a:gd name="connsiteX11" fmla="*/ 7146896 w 8037833"/>
              <a:gd name="connsiteY11" fmla="*/ 3244212 h 3771414"/>
              <a:gd name="connsiteX12" fmla="*/ 7101771 w 8037833"/>
              <a:gd name="connsiteY12" fmla="*/ 3244252 h 3771414"/>
              <a:gd name="connsiteX13" fmla="*/ 7047844 w 8037833"/>
              <a:gd name="connsiteY13" fmla="*/ 3291028 h 3771414"/>
              <a:gd name="connsiteX14" fmla="*/ 6869803 w 8037833"/>
              <a:gd name="connsiteY14" fmla="*/ 3307526 h 3771414"/>
              <a:gd name="connsiteX15" fmla="*/ 6819463 w 8037833"/>
              <a:gd name="connsiteY15" fmla="*/ 3355861 h 3771414"/>
              <a:gd name="connsiteX16" fmla="*/ 6797198 w 8037833"/>
              <a:gd name="connsiteY16" fmla="*/ 3365493 h 3771414"/>
              <a:gd name="connsiteX17" fmla="*/ 6760989 w 8037833"/>
              <a:gd name="connsiteY17" fmla="*/ 3411424 h 3771414"/>
              <a:gd name="connsiteX18" fmla="*/ 6633643 w 8037833"/>
              <a:gd name="connsiteY18" fmla="*/ 3335413 h 3771414"/>
              <a:gd name="connsiteX19" fmla="*/ 6462092 w 8037833"/>
              <a:gd name="connsiteY19" fmla="*/ 3360766 h 3771414"/>
              <a:gd name="connsiteX20" fmla="*/ 6303479 w 8037833"/>
              <a:gd name="connsiteY20" fmla="*/ 3307079 h 3771414"/>
              <a:gd name="connsiteX21" fmla="*/ 6210639 w 8037833"/>
              <a:gd name="connsiteY21" fmla="*/ 3322783 h 3771414"/>
              <a:gd name="connsiteX22" fmla="*/ 6184923 w 8037833"/>
              <a:gd name="connsiteY22" fmla="*/ 3365368 h 3771414"/>
              <a:gd name="connsiteX23" fmla="*/ 5949057 w 8037833"/>
              <a:gd name="connsiteY23" fmla="*/ 3366889 h 3771414"/>
              <a:gd name="connsiteX24" fmla="*/ 5891274 w 8037833"/>
              <a:gd name="connsiteY24" fmla="*/ 3384918 h 3771414"/>
              <a:gd name="connsiteX25" fmla="*/ 5835383 w 8037833"/>
              <a:gd name="connsiteY25" fmla="*/ 3364766 h 3771414"/>
              <a:gd name="connsiteX26" fmla="*/ 5746050 w 8037833"/>
              <a:gd name="connsiteY26" fmla="*/ 3413379 h 3771414"/>
              <a:gd name="connsiteX27" fmla="*/ 5613670 w 8037833"/>
              <a:gd name="connsiteY27" fmla="*/ 3415908 h 3771414"/>
              <a:gd name="connsiteX28" fmla="*/ 5535334 w 8037833"/>
              <a:gd name="connsiteY28" fmla="*/ 3424281 h 3771414"/>
              <a:gd name="connsiteX29" fmla="*/ 5506940 w 8037833"/>
              <a:gd name="connsiteY29" fmla="*/ 3438236 h 3771414"/>
              <a:gd name="connsiteX30" fmla="*/ 5466372 w 8037833"/>
              <a:gd name="connsiteY30" fmla="*/ 3450482 h 3771414"/>
              <a:gd name="connsiteX31" fmla="*/ 5395833 w 8037833"/>
              <a:gd name="connsiteY31" fmla="*/ 3480431 h 3771414"/>
              <a:gd name="connsiteX32" fmla="*/ 5299224 w 8037833"/>
              <a:gd name="connsiteY32" fmla="*/ 3506167 h 3771414"/>
              <a:gd name="connsiteX33" fmla="*/ 5223043 w 8037833"/>
              <a:gd name="connsiteY33" fmla="*/ 3478901 h 3771414"/>
              <a:gd name="connsiteX34" fmla="*/ 5217733 w 8037833"/>
              <a:gd name="connsiteY34" fmla="*/ 3487700 h 3771414"/>
              <a:gd name="connsiteX35" fmla="*/ 5167992 w 8037833"/>
              <a:gd name="connsiteY35" fmla="*/ 3491322 h 3771414"/>
              <a:gd name="connsiteX36" fmla="*/ 4987020 w 8037833"/>
              <a:gd name="connsiteY36" fmla="*/ 3448500 h 3771414"/>
              <a:gd name="connsiteX37" fmla="*/ 4890003 w 8037833"/>
              <a:gd name="connsiteY37" fmla="*/ 3457111 h 3771414"/>
              <a:gd name="connsiteX38" fmla="*/ 4856654 w 8037833"/>
              <a:gd name="connsiteY38" fmla="*/ 3469117 h 3771414"/>
              <a:gd name="connsiteX39" fmla="*/ 4800711 w 8037833"/>
              <a:gd name="connsiteY39" fmla="*/ 3488678 h 3771414"/>
              <a:gd name="connsiteX40" fmla="*/ 4761569 w 8037833"/>
              <a:gd name="connsiteY40" fmla="*/ 3525340 h 3771414"/>
              <a:gd name="connsiteX41" fmla="*/ 4713734 w 8037833"/>
              <a:gd name="connsiteY41" fmla="*/ 3532961 h 3771414"/>
              <a:gd name="connsiteX42" fmla="*/ 4699169 w 8037833"/>
              <a:gd name="connsiteY42" fmla="*/ 3506225 h 3771414"/>
              <a:gd name="connsiteX43" fmla="*/ 4649120 w 8037833"/>
              <a:gd name="connsiteY43" fmla="*/ 3523629 h 3771414"/>
              <a:gd name="connsiteX44" fmla="*/ 4573578 w 8037833"/>
              <a:gd name="connsiteY44" fmla="*/ 3553160 h 3771414"/>
              <a:gd name="connsiteX45" fmla="*/ 4529117 w 8037833"/>
              <a:gd name="connsiteY45" fmla="*/ 3562829 h 3771414"/>
              <a:gd name="connsiteX46" fmla="*/ 4408641 w 8037833"/>
              <a:gd name="connsiteY46" fmla="*/ 3597237 h 3771414"/>
              <a:gd name="connsiteX47" fmla="*/ 4288710 w 8037833"/>
              <a:gd name="connsiteY47" fmla="*/ 3637793 h 3771414"/>
              <a:gd name="connsiteX48" fmla="*/ 4234393 w 8037833"/>
              <a:gd name="connsiteY48" fmla="*/ 3691813 h 3771414"/>
              <a:gd name="connsiteX49" fmla="*/ 4227541 w 8037833"/>
              <a:gd name="connsiteY49" fmla="*/ 3694215 h 3771414"/>
              <a:gd name="connsiteX50" fmla="*/ 4208725 w 8037833"/>
              <a:gd name="connsiteY50" fmla="*/ 3692078 h 3771414"/>
              <a:gd name="connsiteX51" fmla="*/ 4201632 w 8037833"/>
              <a:gd name="connsiteY51" fmla="*/ 3689839 h 3771414"/>
              <a:gd name="connsiteX52" fmla="*/ 4191289 w 8037833"/>
              <a:gd name="connsiteY52" fmla="*/ 3689617 h 3771414"/>
              <a:gd name="connsiteX53" fmla="*/ 4191039 w 8037833"/>
              <a:gd name="connsiteY53" fmla="*/ 3690068 h 3771414"/>
              <a:gd name="connsiteX54" fmla="*/ 4181340 w 8037833"/>
              <a:gd name="connsiteY54" fmla="*/ 3688966 h 3771414"/>
              <a:gd name="connsiteX55" fmla="*/ 4133816 w 8037833"/>
              <a:gd name="connsiteY55" fmla="*/ 3677802 h 3771414"/>
              <a:gd name="connsiteX56" fmla="*/ 4071732 w 8037833"/>
              <a:gd name="connsiteY56" fmla="*/ 3719750 h 3771414"/>
              <a:gd name="connsiteX57" fmla="*/ 4045924 w 8037833"/>
              <a:gd name="connsiteY57" fmla="*/ 3726641 h 3771414"/>
              <a:gd name="connsiteX58" fmla="*/ 4032171 w 8037833"/>
              <a:gd name="connsiteY58" fmla="*/ 3732760 h 3771414"/>
              <a:gd name="connsiteX59" fmla="*/ 4031335 w 8037833"/>
              <a:gd name="connsiteY59" fmla="*/ 3734716 h 3771414"/>
              <a:gd name="connsiteX60" fmla="*/ 3985774 w 8037833"/>
              <a:gd name="connsiteY60" fmla="*/ 3723784 h 3771414"/>
              <a:gd name="connsiteX61" fmla="*/ 3979769 w 8037833"/>
              <a:gd name="connsiteY61" fmla="*/ 3726006 h 3771414"/>
              <a:gd name="connsiteX62" fmla="*/ 3950014 w 8037833"/>
              <a:gd name="connsiteY62" fmla="*/ 3714179 h 3771414"/>
              <a:gd name="connsiteX63" fmla="*/ 3934671 w 8037833"/>
              <a:gd name="connsiteY63" fmla="*/ 3710576 h 3771414"/>
              <a:gd name="connsiteX64" fmla="*/ 3930274 w 8037833"/>
              <a:gd name="connsiteY64" fmla="*/ 3704385 h 3771414"/>
              <a:gd name="connsiteX65" fmla="*/ 3907660 w 8037833"/>
              <a:gd name="connsiteY65" fmla="*/ 3701693 h 3771414"/>
              <a:gd name="connsiteX66" fmla="*/ 3905087 w 8037833"/>
              <a:gd name="connsiteY66" fmla="*/ 3703335 h 3771414"/>
              <a:gd name="connsiteX67" fmla="*/ 3886347 w 8037833"/>
              <a:gd name="connsiteY67" fmla="*/ 3693857 h 3771414"/>
              <a:gd name="connsiteX68" fmla="*/ 3870533 w 8037833"/>
              <a:gd name="connsiteY68" fmla="*/ 3677142 h 3771414"/>
              <a:gd name="connsiteX69" fmla="*/ 3678563 w 8037833"/>
              <a:gd name="connsiteY69" fmla="*/ 3681723 h 3771414"/>
              <a:gd name="connsiteX70" fmla="*/ 3511920 w 8037833"/>
              <a:gd name="connsiteY70" fmla="*/ 3609378 h 3771414"/>
              <a:gd name="connsiteX71" fmla="*/ 3407752 w 8037833"/>
              <a:gd name="connsiteY71" fmla="*/ 3613827 h 3771414"/>
              <a:gd name="connsiteX72" fmla="*/ 3373519 w 8037833"/>
              <a:gd name="connsiteY72" fmla="*/ 3653022 h 3771414"/>
              <a:gd name="connsiteX73" fmla="*/ 3114267 w 8037833"/>
              <a:gd name="connsiteY73" fmla="*/ 3626220 h 3771414"/>
              <a:gd name="connsiteX74" fmla="*/ 3048270 w 8037833"/>
              <a:gd name="connsiteY74" fmla="*/ 3637186 h 3771414"/>
              <a:gd name="connsiteX75" fmla="*/ 2989722 w 8037833"/>
              <a:gd name="connsiteY75" fmla="*/ 3610467 h 3771414"/>
              <a:gd name="connsiteX76" fmla="*/ 2965734 w 8037833"/>
              <a:gd name="connsiteY76" fmla="*/ 3622913 h 3771414"/>
              <a:gd name="connsiteX77" fmla="*/ 2961603 w 8037833"/>
              <a:gd name="connsiteY77" fmla="*/ 3625458 h 3771414"/>
              <a:gd name="connsiteX78" fmla="*/ 2944959 w 8037833"/>
              <a:gd name="connsiteY78" fmla="*/ 3626960 h 3771414"/>
              <a:gd name="connsiteX79" fmla="*/ 2940402 w 8037833"/>
              <a:gd name="connsiteY79" fmla="*/ 3638237 h 3771414"/>
              <a:gd name="connsiteX80" fmla="*/ 2915449 w 8037833"/>
              <a:gd name="connsiteY80" fmla="*/ 3648276 h 3771414"/>
              <a:gd name="connsiteX81" fmla="*/ 2884777 w 8037833"/>
              <a:gd name="connsiteY81" fmla="*/ 3648012 h 3771414"/>
              <a:gd name="connsiteX82" fmla="*/ 2739034 w 8037833"/>
              <a:gd name="connsiteY82" fmla="*/ 3634633 h 3771414"/>
              <a:gd name="connsiteX83" fmla="*/ 2651827 w 8037833"/>
              <a:gd name="connsiteY83" fmla="*/ 3633543 h 3771414"/>
              <a:gd name="connsiteX84" fmla="*/ 2618680 w 8037833"/>
              <a:gd name="connsiteY84" fmla="*/ 3643992 h 3771414"/>
              <a:gd name="connsiteX85" fmla="*/ 2572404 w 8037833"/>
              <a:gd name="connsiteY85" fmla="*/ 3651280 h 3771414"/>
              <a:gd name="connsiteX86" fmla="*/ 2490721 w 8037833"/>
              <a:gd name="connsiteY86" fmla="*/ 3672550 h 3771414"/>
              <a:gd name="connsiteX87" fmla="*/ 2381001 w 8037833"/>
              <a:gd name="connsiteY87" fmla="*/ 3686506 h 3771414"/>
              <a:gd name="connsiteX88" fmla="*/ 2301172 w 8037833"/>
              <a:gd name="connsiteY88" fmla="*/ 3650290 h 3771414"/>
              <a:gd name="connsiteX89" fmla="*/ 2294102 w 8037833"/>
              <a:gd name="connsiteY89" fmla="*/ 3658388 h 3771414"/>
              <a:gd name="connsiteX90" fmla="*/ 2238966 w 8037833"/>
              <a:gd name="connsiteY90" fmla="*/ 3656014 h 3771414"/>
              <a:gd name="connsiteX91" fmla="*/ 2046240 w 8037833"/>
              <a:gd name="connsiteY91" fmla="*/ 3591772 h 3771414"/>
              <a:gd name="connsiteX92" fmla="*/ 1938480 w 8037833"/>
              <a:gd name="connsiteY92" fmla="*/ 3588676 h 3771414"/>
              <a:gd name="connsiteX93" fmla="*/ 1900166 w 8037833"/>
              <a:gd name="connsiteY93" fmla="*/ 3596595 h 3771414"/>
              <a:gd name="connsiteX94" fmla="*/ 1835976 w 8037833"/>
              <a:gd name="connsiteY94" fmla="*/ 3609302 h 3771414"/>
              <a:gd name="connsiteX95" fmla="*/ 1787830 w 8037833"/>
              <a:gd name="connsiteY95" fmla="*/ 3641005 h 3771414"/>
              <a:gd name="connsiteX96" fmla="*/ 1734224 w 8037833"/>
              <a:gd name="connsiteY96" fmla="*/ 3642830 h 3771414"/>
              <a:gd name="connsiteX97" fmla="*/ 1721989 w 8037833"/>
              <a:gd name="connsiteY97" fmla="*/ 3614535 h 3771414"/>
              <a:gd name="connsiteX98" fmla="*/ 1664576 w 8037833"/>
              <a:gd name="connsiteY98" fmla="*/ 3625809 h 3771414"/>
              <a:gd name="connsiteX99" fmla="*/ 1577459 w 8037833"/>
              <a:gd name="connsiteY99" fmla="*/ 3646061 h 3771414"/>
              <a:gd name="connsiteX100" fmla="*/ 1527269 w 8037833"/>
              <a:gd name="connsiteY100" fmla="*/ 3650325 h 3771414"/>
              <a:gd name="connsiteX101" fmla="*/ 1390118 w 8037833"/>
              <a:gd name="connsiteY101" fmla="*/ 3670026 h 3771414"/>
              <a:gd name="connsiteX102" fmla="*/ 1252698 w 8037833"/>
              <a:gd name="connsiteY102" fmla="*/ 3695899 h 3771414"/>
              <a:gd name="connsiteX103" fmla="*/ 1171039 w 8037833"/>
              <a:gd name="connsiteY103" fmla="*/ 3745879 h 3771414"/>
              <a:gd name="connsiteX104" fmla="*/ 1058106 w 8037833"/>
              <a:gd name="connsiteY104" fmla="*/ 3763403 h 3771414"/>
              <a:gd name="connsiteX105" fmla="*/ 1039167 w 8037833"/>
              <a:gd name="connsiteY105" fmla="*/ 3771414 h 3771414"/>
              <a:gd name="connsiteX106" fmla="*/ 1012958 w 8037833"/>
              <a:gd name="connsiteY106" fmla="*/ 3766443 h 3771414"/>
              <a:gd name="connsiteX107" fmla="*/ 907906 w 8037833"/>
              <a:gd name="connsiteY107" fmla="*/ 3744915 h 3771414"/>
              <a:gd name="connsiteX108" fmla="*/ 825226 w 8037833"/>
              <a:gd name="connsiteY108" fmla="*/ 3713606 h 3771414"/>
              <a:gd name="connsiteX109" fmla="*/ 722264 w 8037833"/>
              <a:gd name="connsiteY109" fmla="*/ 3734849 h 3771414"/>
              <a:gd name="connsiteX110" fmla="*/ 659460 w 8037833"/>
              <a:gd name="connsiteY110" fmla="*/ 3727666 h 3771414"/>
              <a:gd name="connsiteX111" fmla="*/ 556552 w 8037833"/>
              <a:gd name="connsiteY111" fmla="*/ 3685171 h 3771414"/>
              <a:gd name="connsiteX112" fmla="*/ 421042 w 8037833"/>
              <a:gd name="connsiteY112" fmla="*/ 3697149 h 3771414"/>
              <a:gd name="connsiteX113" fmla="*/ 393295 w 8037833"/>
              <a:gd name="connsiteY113" fmla="*/ 3740334 h 3771414"/>
              <a:gd name="connsiteX114" fmla="*/ 355918 w 8037833"/>
              <a:gd name="connsiteY114" fmla="*/ 3766409 h 3771414"/>
              <a:gd name="connsiteX115" fmla="*/ 339711 w 8037833"/>
              <a:gd name="connsiteY115" fmla="*/ 3705479 h 3771414"/>
              <a:gd name="connsiteX116" fmla="*/ 222239 w 8037833"/>
              <a:gd name="connsiteY116" fmla="*/ 3659572 h 3771414"/>
              <a:gd name="connsiteX117" fmla="*/ 163578 w 8037833"/>
              <a:gd name="connsiteY117" fmla="*/ 3643529 h 3771414"/>
              <a:gd name="connsiteX118" fmla="*/ 72220 w 8037833"/>
              <a:gd name="connsiteY118" fmla="*/ 3632509 h 3771414"/>
              <a:gd name="connsiteX119" fmla="*/ 44395 w 8037833"/>
              <a:gd name="connsiteY119" fmla="*/ 3626692 h 3771414"/>
              <a:gd name="connsiteX120" fmla="*/ 1962 w 8037833"/>
              <a:gd name="connsiteY120" fmla="*/ 3623185 h 3771414"/>
              <a:gd name="connsiteX121" fmla="*/ 0 w 8037833"/>
              <a:gd name="connsiteY121" fmla="*/ 3622498 h 3771414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84923 w 8037833"/>
              <a:gd name="connsiteY22" fmla="*/ 3378131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11920 w 8037833"/>
              <a:gd name="connsiteY70" fmla="*/ 3622141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381001 w 8037833"/>
              <a:gd name="connsiteY87" fmla="*/ 369926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84923 w 8037833"/>
              <a:gd name="connsiteY22" fmla="*/ 3378131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381001 w 8037833"/>
              <a:gd name="connsiteY87" fmla="*/ 369926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84923 w 8037833"/>
              <a:gd name="connsiteY22" fmla="*/ 3378131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381001 w 8037833"/>
              <a:gd name="connsiteY87" fmla="*/ 369926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84923 w 8037833"/>
              <a:gd name="connsiteY22" fmla="*/ 3378131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33643 w 8037833"/>
              <a:gd name="connsiteY18" fmla="*/ 3348176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60989 w 8037833"/>
              <a:gd name="connsiteY17" fmla="*/ 342418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869803 w 8037833"/>
              <a:gd name="connsiteY14" fmla="*/ 3320289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607062 w 8037833"/>
              <a:gd name="connsiteY6" fmla="*/ 308767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807644 w 8037833"/>
              <a:gd name="connsiteY5" fmla="*/ 3098770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88710 w 8037833"/>
              <a:gd name="connsiteY47" fmla="*/ 3650556 h 3784177"/>
              <a:gd name="connsiteX48" fmla="*/ 4234393 w 8037833"/>
              <a:gd name="connsiteY48" fmla="*/ 3704576 h 3784177"/>
              <a:gd name="connsiteX49" fmla="*/ 4227541 w 8037833"/>
              <a:gd name="connsiteY49" fmla="*/ 3706978 h 3784177"/>
              <a:gd name="connsiteX50" fmla="*/ 4208725 w 8037833"/>
              <a:gd name="connsiteY50" fmla="*/ 3704841 h 3784177"/>
              <a:gd name="connsiteX51" fmla="*/ 4201632 w 8037833"/>
              <a:gd name="connsiteY51" fmla="*/ 3702602 h 3784177"/>
              <a:gd name="connsiteX52" fmla="*/ 4191289 w 8037833"/>
              <a:gd name="connsiteY52" fmla="*/ 3702380 h 3784177"/>
              <a:gd name="connsiteX53" fmla="*/ 4191039 w 8037833"/>
              <a:gd name="connsiteY53" fmla="*/ 3702831 h 3784177"/>
              <a:gd name="connsiteX54" fmla="*/ 4181340 w 8037833"/>
              <a:gd name="connsiteY54" fmla="*/ 3701729 h 3784177"/>
              <a:gd name="connsiteX55" fmla="*/ 4133816 w 8037833"/>
              <a:gd name="connsiteY55" fmla="*/ 3690565 h 3784177"/>
              <a:gd name="connsiteX56" fmla="*/ 4071732 w 8037833"/>
              <a:gd name="connsiteY56" fmla="*/ 3732513 h 3784177"/>
              <a:gd name="connsiteX57" fmla="*/ 4045924 w 8037833"/>
              <a:gd name="connsiteY57" fmla="*/ 3739404 h 3784177"/>
              <a:gd name="connsiteX58" fmla="*/ 4032171 w 8037833"/>
              <a:gd name="connsiteY58" fmla="*/ 3745523 h 3784177"/>
              <a:gd name="connsiteX59" fmla="*/ 4031335 w 8037833"/>
              <a:gd name="connsiteY59" fmla="*/ 3747479 h 3784177"/>
              <a:gd name="connsiteX60" fmla="*/ 3985774 w 8037833"/>
              <a:gd name="connsiteY60" fmla="*/ 3736547 h 3784177"/>
              <a:gd name="connsiteX61" fmla="*/ 3979769 w 8037833"/>
              <a:gd name="connsiteY61" fmla="*/ 3738769 h 3784177"/>
              <a:gd name="connsiteX62" fmla="*/ 3950014 w 8037833"/>
              <a:gd name="connsiteY62" fmla="*/ 3726942 h 3784177"/>
              <a:gd name="connsiteX63" fmla="*/ 3934671 w 8037833"/>
              <a:gd name="connsiteY63" fmla="*/ 3723339 h 3784177"/>
              <a:gd name="connsiteX64" fmla="*/ 3930274 w 8037833"/>
              <a:gd name="connsiteY64" fmla="*/ 3717148 h 3784177"/>
              <a:gd name="connsiteX65" fmla="*/ 3907660 w 8037833"/>
              <a:gd name="connsiteY65" fmla="*/ 3714456 h 3784177"/>
              <a:gd name="connsiteX66" fmla="*/ 3905087 w 8037833"/>
              <a:gd name="connsiteY66" fmla="*/ 3716098 h 3784177"/>
              <a:gd name="connsiteX67" fmla="*/ 3886347 w 8037833"/>
              <a:gd name="connsiteY67" fmla="*/ 3706620 h 3784177"/>
              <a:gd name="connsiteX68" fmla="*/ 3870533 w 8037833"/>
              <a:gd name="connsiteY68" fmla="*/ 3689905 h 3784177"/>
              <a:gd name="connsiteX69" fmla="*/ 3678563 w 8037833"/>
              <a:gd name="connsiteY69" fmla="*/ 3694486 h 3784177"/>
              <a:gd name="connsiteX70" fmla="*/ 3524121 w 8037833"/>
              <a:gd name="connsiteY70" fmla="*/ 3642736 h 3784177"/>
              <a:gd name="connsiteX71" fmla="*/ 3407752 w 8037833"/>
              <a:gd name="connsiteY71" fmla="*/ 3626590 h 3784177"/>
              <a:gd name="connsiteX72" fmla="*/ 3373519 w 8037833"/>
              <a:gd name="connsiteY72" fmla="*/ 3665785 h 3784177"/>
              <a:gd name="connsiteX73" fmla="*/ 3114267 w 8037833"/>
              <a:gd name="connsiteY73" fmla="*/ 3638983 h 3784177"/>
              <a:gd name="connsiteX74" fmla="*/ 3048270 w 8037833"/>
              <a:gd name="connsiteY74" fmla="*/ 3649949 h 3784177"/>
              <a:gd name="connsiteX75" fmla="*/ 2989722 w 8037833"/>
              <a:gd name="connsiteY75" fmla="*/ 3623230 h 3784177"/>
              <a:gd name="connsiteX76" fmla="*/ 2965734 w 8037833"/>
              <a:gd name="connsiteY76" fmla="*/ 3635676 h 3784177"/>
              <a:gd name="connsiteX77" fmla="*/ 2961603 w 8037833"/>
              <a:gd name="connsiteY77" fmla="*/ 3638221 h 3784177"/>
              <a:gd name="connsiteX78" fmla="*/ 2944959 w 8037833"/>
              <a:gd name="connsiteY78" fmla="*/ 3639723 h 3784177"/>
              <a:gd name="connsiteX79" fmla="*/ 2940402 w 8037833"/>
              <a:gd name="connsiteY79" fmla="*/ 3651000 h 3784177"/>
              <a:gd name="connsiteX80" fmla="*/ 2915449 w 8037833"/>
              <a:gd name="connsiteY80" fmla="*/ 3661039 h 3784177"/>
              <a:gd name="connsiteX81" fmla="*/ 2884777 w 8037833"/>
              <a:gd name="connsiteY81" fmla="*/ 3660775 h 3784177"/>
              <a:gd name="connsiteX82" fmla="*/ 2739034 w 8037833"/>
              <a:gd name="connsiteY82" fmla="*/ 3647396 h 3784177"/>
              <a:gd name="connsiteX83" fmla="*/ 2651827 w 8037833"/>
              <a:gd name="connsiteY83" fmla="*/ 3646306 h 3784177"/>
              <a:gd name="connsiteX84" fmla="*/ 2618680 w 8037833"/>
              <a:gd name="connsiteY84" fmla="*/ 3656755 h 3784177"/>
              <a:gd name="connsiteX85" fmla="*/ 2572404 w 8037833"/>
              <a:gd name="connsiteY85" fmla="*/ 3664043 h 3784177"/>
              <a:gd name="connsiteX86" fmla="*/ 2490721 w 8037833"/>
              <a:gd name="connsiteY86" fmla="*/ 3685313 h 3784177"/>
              <a:gd name="connsiteX87" fmla="*/ 2423704 w 8037833"/>
              <a:gd name="connsiteY87" fmla="*/ 3658079 h 3784177"/>
              <a:gd name="connsiteX88" fmla="*/ 2301172 w 8037833"/>
              <a:gd name="connsiteY88" fmla="*/ 3663053 h 3784177"/>
              <a:gd name="connsiteX89" fmla="*/ 2294102 w 8037833"/>
              <a:gd name="connsiteY89" fmla="*/ 3671151 h 3784177"/>
              <a:gd name="connsiteX90" fmla="*/ 2238966 w 8037833"/>
              <a:gd name="connsiteY90" fmla="*/ 3668777 h 3784177"/>
              <a:gd name="connsiteX91" fmla="*/ 2046240 w 8037833"/>
              <a:gd name="connsiteY91" fmla="*/ 3604535 h 3784177"/>
              <a:gd name="connsiteX92" fmla="*/ 1938480 w 8037833"/>
              <a:gd name="connsiteY92" fmla="*/ 3601439 h 3784177"/>
              <a:gd name="connsiteX93" fmla="*/ 1900166 w 8037833"/>
              <a:gd name="connsiteY93" fmla="*/ 3609358 h 3784177"/>
              <a:gd name="connsiteX94" fmla="*/ 1835976 w 8037833"/>
              <a:gd name="connsiteY94" fmla="*/ 3622065 h 3784177"/>
              <a:gd name="connsiteX95" fmla="*/ 1787830 w 8037833"/>
              <a:gd name="connsiteY95" fmla="*/ 3653768 h 3784177"/>
              <a:gd name="connsiteX96" fmla="*/ 1734224 w 8037833"/>
              <a:gd name="connsiteY96" fmla="*/ 3655593 h 3784177"/>
              <a:gd name="connsiteX97" fmla="*/ 1721989 w 8037833"/>
              <a:gd name="connsiteY97" fmla="*/ 3627298 h 3784177"/>
              <a:gd name="connsiteX98" fmla="*/ 1664576 w 8037833"/>
              <a:gd name="connsiteY98" fmla="*/ 3638572 h 3784177"/>
              <a:gd name="connsiteX99" fmla="*/ 1577459 w 8037833"/>
              <a:gd name="connsiteY99" fmla="*/ 3658824 h 3784177"/>
              <a:gd name="connsiteX100" fmla="*/ 1527269 w 8037833"/>
              <a:gd name="connsiteY100" fmla="*/ 3663088 h 3784177"/>
              <a:gd name="connsiteX101" fmla="*/ 1390118 w 8037833"/>
              <a:gd name="connsiteY101" fmla="*/ 3682789 h 3784177"/>
              <a:gd name="connsiteX102" fmla="*/ 1252698 w 8037833"/>
              <a:gd name="connsiteY102" fmla="*/ 3708662 h 3784177"/>
              <a:gd name="connsiteX103" fmla="*/ 1171039 w 8037833"/>
              <a:gd name="connsiteY103" fmla="*/ 3758642 h 3784177"/>
              <a:gd name="connsiteX104" fmla="*/ 1058106 w 8037833"/>
              <a:gd name="connsiteY104" fmla="*/ 3776166 h 3784177"/>
              <a:gd name="connsiteX105" fmla="*/ 1039167 w 8037833"/>
              <a:gd name="connsiteY105" fmla="*/ 3784177 h 3784177"/>
              <a:gd name="connsiteX106" fmla="*/ 1012958 w 8037833"/>
              <a:gd name="connsiteY106" fmla="*/ 3779206 h 3784177"/>
              <a:gd name="connsiteX107" fmla="*/ 907906 w 8037833"/>
              <a:gd name="connsiteY107" fmla="*/ 3757678 h 3784177"/>
              <a:gd name="connsiteX108" fmla="*/ 825226 w 8037833"/>
              <a:gd name="connsiteY108" fmla="*/ 3726369 h 3784177"/>
              <a:gd name="connsiteX109" fmla="*/ 722264 w 8037833"/>
              <a:gd name="connsiteY109" fmla="*/ 3747612 h 3784177"/>
              <a:gd name="connsiteX110" fmla="*/ 659460 w 8037833"/>
              <a:gd name="connsiteY110" fmla="*/ 3740429 h 3784177"/>
              <a:gd name="connsiteX111" fmla="*/ 556552 w 8037833"/>
              <a:gd name="connsiteY111" fmla="*/ 3697934 h 3784177"/>
              <a:gd name="connsiteX112" fmla="*/ 421042 w 8037833"/>
              <a:gd name="connsiteY112" fmla="*/ 3709912 h 3784177"/>
              <a:gd name="connsiteX113" fmla="*/ 393295 w 8037833"/>
              <a:gd name="connsiteY113" fmla="*/ 3753097 h 3784177"/>
              <a:gd name="connsiteX114" fmla="*/ 355918 w 8037833"/>
              <a:gd name="connsiteY114" fmla="*/ 3779172 h 3784177"/>
              <a:gd name="connsiteX115" fmla="*/ 339711 w 8037833"/>
              <a:gd name="connsiteY115" fmla="*/ 3718242 h 3784177"/>
              <a:gd name="connsiteX116" fmla="*/ 222239 w 8037833"/>
              <a:gd name="connsiteY116" fmla="*/ 3672335 h 3784177"/>
              <a:gd name="connsiteX117" fmla="*/ 163578 w 8037833"/>
              <a:gd name="connsiteY117" fmla="*/ 3656292 h 3784177"/>
              <a:gd name="connsiteX118" fmla="*/ 72220 w 8037833"/>
              <a:gd name="connsiteY118" fmla="*/ 3645272 h 3784177"/>
              <a:gd name="connsiteX119" fmla="*/ 44395 w 8037833"/>
              <a:gd name="connsiteY119" fmla="*/ 3639455 h 3784177"/>
              <a:gd name="connsiteX120" fmla="*/ 1962 w 8037833"/>
              <a:gd name="connsiteY120" fmla="*/ 3635948 h 3784177"/>
              <a:gd name="connsiteX121" fmla="*/ 0 w 8037833"/>
              <a:gd name="connsiteY121" fmla="*/ 3635261 h 3784177"/>
              <a:gd name="connsiteX122" fmla="*/ 0 w 8037833"/>
              <a:gd name="connsiteY12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234393 w 8037833"/>
              <a:gd name="connsiteY47" fmla="*/ 3704576 h 3784177"/>
              <a:gd name="connsiteX48" fmla="*/ 4227541 w 8037833"/>
              <a:gd name="connsiteY48" fmla="*/ 3706978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697934 h 3784177"/>
              <a:gd name="connsiteX111" fmla="*/ 421042 w 8037833"/>
              <a:gd name="connsiteY111" fmla="*/ 3709912 h 3784177"/>
              <a:gd name="connsiteX112" fmla="*/ 393295 w 8037833"/>
              <a:gd name="connsiteY112" fmla="*/ 3753097 h 3784177"/>
              <a:gd name="connsiteX113" fmla="*/ 355918 w 8037833"/>
              <a:gd name="connsiteY113" fmla="*/ 3779172 h 3784177"/>
              <a:gd name="connsiteX114" fmla="*/ 339711 w 8037833"/>
              <a:gd name="connsiteY114" fmla="*/ 3718242 h 3784177"/>
              <a:gd name="connsiteX115" fmla="*/ 222239 w 8037833"/>
              <a:gd name="connsiteY115" fmla="*/ 3672335 h 3784177"/>
              <a:gd name="connsiteX116" fmla="*/ 163578 w 8037833"/>
              <a:gd name="connsiteY116" fmla="*/ 3656292 h 3784177"/>
              <a:gd name="connsiteX117" fmla="*/ 72220 w 8037833"/>
              <a:gd name="connsiteY117" fmla="*/ 3645272 h 3784177"/>
              <a:gd name="connsiteX118" fmla="*/ 44395 w 8037833"/>
              <a:gd name="connsiteY118" fmla="*/ 3639455 h 3784177"/>
              <a:gd name="connsiteX119" fmla="*/ 1962 w 8037833"/>
              <a:gd name="connsiteY119" fmla="*/ 3635948 h 3784177"/>
              <a:gd name="connsiteX120" fmla="*/ 0 w 8037833"/>
              <a:gd name="connsiteY120" fmla="*/ 3635261 h 3784177"/>
              <a:gd name="connsiteX121" fmla="*/ 0 w 8037833"/>
              <a:gd name="connsiteY121" fmla="*/ 12763 h 3784177"/>
              <a:gd name="connsiteX0" fmla="*/ 0 w 8037833"/>
              <a:gd name="connsiteY0" fmla="*/ 12763 h 3823683"/>
              <a:gd name="connsiteX1" fmla="*/ 8037833 w 8037833"/>
              <a:gd name="connsiteY1" fmla="*/ 0 h 3823683"/>
              <a:gd name="connsiteX2" fmla="*/ 8037833 w 8037833"/>
              <a:gd name="connsiteY2" fmla="*/ 3123098 h 3823683"/>
              <a:gd name="connsiteX3" fmla="*/ 8034343 w 8037833"/>
              <a:gd name="connsiteY3" fmla="*/ 3122573 h 3823683"/>
              <a:gd name="connsiteX4" fmla="*/ 7877229 w 8037833"/>
              <a:gd name="connsiteY4" fmla="*/ 3143819 h 3823683"/>
              <a:gd name="connsiteX5" fmla="*/ 7752740 w 8037833"/>
              <a:gd name="connsiteY5" fmla="*/ 3181149 h 3823683"/>
              <a:gd name="connsiteX6" fmla="*/ 7588760 w 8037833"/>
              <a:gd name="connsiteY6" fmla="*/ 3183782 h 3823683"/>
              <a:gd name="connsiteX7" fmla="*/ 7351256 w 8037833"/>
              <a:gd name="connsiteY7" fmla="*/ 3276296 h 3823683"/>
              <a:gd name="connsiteX8" fmla="*/ 7241630 w 8037833"/>
              <a:gd name="connsiteY8" fmla="*/ 3258619 h 3823683"/>
              <a:gd name="connsiteX9" fmla="*/ 7197338 w 8037833"/>
              <a:gd name="connsiteY9" fmla="*/ 3224751 h 3823683"/>
              <a:gd name="connsiteX10" fmla="*/ 7180777 w 8037833"/>
              <a:gd name="connsiteY10" fmla="*/ 3222826 h 3823683"/>
              <a:gd name="connsiteX11" fmla="*/ 7146896 w 8037833"/>
              <a:gd name="connsiteY11" fmla="*/ 3256975 h 3823683"/>
              <a:gd name="connsiteX12" fmla="*/ 7101771 w 8037833"/>
              <a:gd name="connsiteY12" fmla="*/ 3257015 h 3823683"/>
              <a:gd name="connsiteX13" fmla="*/ 7047844 w 8037833"/>
              <a:gd name="connsiteY13" fmla="*/ 3303791 h 3823683"/>
              <a:gd name="connsiteX14" fmla="*/ 6912506 w 8037833"/>
              <a:gd name="connsiteY14" fmla="*/ 3361478 h 3823683"/>
              <a:gd name="connsiteX15" fmla="*/ 6819463 w 8037833"/>
              <a:gd name="connsiteY15" fmla="*/ 3368624 h 3823683"/>
              <a:gd name="connsiteX16" fmla="*/ 6797198 w 8037833"/>
              <a:gd name="connsiteY16" fmla="*/ 3378256 h 3823683"/>
              <a:gd name="connsiteX17" fmla="*/ 6718286 w 8037833"/>
              <a:gd name="connsiteY17" fmla="*/ 3382997 h 3823683"/>
              <a:gd name="connsiteX18" fmla="*/ 6609242 w 8037833"/>
              <a:gd name="connsiteY18" fmla="*/ 3355040 h 3823683"/>
              <a:gd name="connsiteX19" fmla="*/ 6462092 w 8037833"/>
              <a:gd name="connsiteY19" fmla="*/ 3373529 h 3823683"/>
              <a:gd name="connsiteX20" fmla="*/ 6303479 w 8037833"/>
              <a:gd name="connsiteY20" fmla="*/ 3319842 h 3823683"/>
              <a:gd name="connsiteX21" fmla="*/ 6210639 w 8037833"/>
              <a:gd name="connsiteY21" fmla="*/ 3335546 h 3823683"/>
              <a:gd name="connsiteX22" fmla="*/ 6111718 w 8037833"/>
              <a:gd name="connsiteY22" fmla="*/ 3357536 h 3823683"/>
              <a:gd name="connsiteX23" fmla="*/ 5949057 w 8037833"/>
              <a:gd name="connsiteY23" fmla="*/ 3379652 h 3823683"/>
              <a:gd name="connsiteX24" fmla="*/ 5891274 w 8037833"/>
              <a:gd name="connsiteY24" fmla="*/ 3397681 h 3823683"/>
              <a:gd name="connsiteX25" fmla="*/ 5835383 w 8037833"/>
              <a:gd name="connsiteY25" fmla="*/ 3377529 h 3823683"/>
              <a:gd name="connsiteX26" fmla="*/ 5746050 w 8037833"/>
              <a:gd name="connsiteY26" fmla="*/ 3426142 h 3823683"/>
              <a:gd name="connsiteX27" fmla="*/ 5613670 w 8037833"/>
              <a:gd name="connsiteY27" fmla="*/ 3428671 h 3823683"/>
              <a:gd name="connsiteX28" fmla="*/ 5535334 w 8037833"/>
              <a:gd name="connsiteY28" fmla="*/ 3437044 h 3823683"/>
              <a:gd name="connsiteX29" fmla="*/ 5506940 w 8037833"/>
              <a:gd name="connsiteY29" fmla="*/ 3450999 h 3823683"/>
              <a:gd name="connsiteX30" fmla="*/ 5466372 w 8037833"/>
              <a:gd name="connsiteY30" fmla="*/ 3463245 h 3823683"/>
              <a:gd name="connsiteX31" fmla="*/ 5395833 w 8037833"/>
              <a:gd name="connsiteY31" fmla="*/ 3493194 h 3823683"/>
              <a:gd name="connsiteX32" fmla="*/ 5299224 w 8037833"/>
              <a:gd name="connsiteY32" fmla="*/ 3518930 h 3823683"/>
              <a:gd name="connsiteX33" fmla="*/ 5223043 w 8037833"/>
              <a:gd name="connsiteY33" fmla="*/ 3491664 h 3823683"/>
              <a:gd name="connsiteX34" fmla="*/ 5217733 w 8037833"/>
              <a:gd name="connsiteY34" fmla="*/ 3500463 h 3823683"/>
              <a:gd name="connsiteX35" fmla="*/ 5167992 w 8037833"/>
              <a:gd name="connsiteY35" fmla="*/ 3504085 h 3823683"/>
              <a:gd name="connsiteX36" fmla="*/ 4987020 w 8037833"/>
              <a:gd name="connsiteY36" fmla="*/ 3461263 h 3823683"/>
              <a:gd name="connsiteX37" fmla="*/ 4890003 w 8037833"/>
              <a:gd name="connsiteY37" fmla="*/ 3469874 h 3823683"/>
              <a:gd name="connsiteX38" fmla="*/ 4856654 w 8037833"/>
              <a:gd name="connsiteY38" fmla="*/ 3481880 h 3823683"/>
              <a:gd name="connsiteX39" fmla="*/ 4800711 w 8037833"/>
              <a:gd name="connsiteY39" fmla="*/ 3501441 h 3823683"/>
              <a:gd name="connsiteX40" fmla="*/ 4761569 w 8037833"/>
              <a:gd name="connsiteY40" fmla="*/ 3538103 h 3823683"/>
              <a:gd name="connsiteX41" fmla="*/ 4713734 w 8037833"/>
              <a:gd name="connsiteY41" fmla="*/ 3545724 h 3823683"/>
              <a:gd name="connsiteX42" fmla="*/ 4699169 w 8037833"/>
              <a:gd name="connsiteY42" fmla="*/ 3518988 h 3823683"/>
              <a:gd name="connsiteX43" fmla="*/ 4649120 w 8037833"/>
              <a:gd name="connsiteY43" fmla="*/ 3536392 h 3823683"/>
              <a:gd name="connsiteX44" fmla="*/ 4573578 w 8037833"/>
              <a:gd name="connsiteY44" fmla="*/ 3565923 h 3823683"/>
              <a:gd name="connsiteX45" fmla="*/ 4529117 w 8037833"/>
              <a:gd name="connsiteY45" fmla="*/ 3575592 h 3823683"/>
              <a:gd name="connsiteX46" fmla="*/ 4408641 w 8037833"/>
              <a:gd name="connsiteY46" fmla="*/ 3610000 h 3823683"/>
              <a:gd name="connsiteX47" fmla="*/ 4234393 w 8037833"/>
              <a:gd name="connsiteY47" fmla="*/ 3704576 h 3823683"/>
              <a:gd name="connsiteX48" fmla="*/ 4258044 w 8037833"/>
              <a:gd name="connsiteY48" fmla="*/ 3823683 h 3823683"/>
              <a:gd name="connsiteX49" fmla="*/ 4208725 w 8037833"/>
              <a:gd name="connsiteY49" fmla="*/ 3704841 h 3823683"/>
              <a:gd name="connsiteX50" fmla="*/ 4201632 w 8037833"/>
              <a:gd name="connsiteY50" fmla="*/ 3702602 h 3823683"/>
              <a:gd name="connsiteX51" fmla="*/ 4191289 w 8037833"/>
              <a:gd name="connsiteY51" fmla="*/ 3702380 h 3823683"/>
              <a:gd name="connsiteX52" fmla="*/ 4191039 w 8037833"/>
              <a:gd name="connsiteY52" fmla="*/ 3702831 h 3823683"/>
              <a:gd name="connsiteX53" fmla="*/ 4181340 w 8037833"/>
              <a:gd name="connsiteY53" fmla="*/ 3701729 h 3823683"/>
              <a:gd name="connsiteX54" fmla="*/ 4133816 w 8037833"/>
              <a:gd name="connsiteY54" fmla="*/ 3690565 h 3823683"/>
              <a:gd name="connsiteX55" fmla="*/ 4071732 w 8037833"/>
              <a:gd name="connsiteY55" fmla="*/ 3732513 h 3823683"/>
              <a:gd name="connsiteX56" fmla="*/ 4045924 w 8037833"/>
              <a:gd name="connsiteY56" fmla="*/ 3739404 h 3823683"/>
              <a:gd name="connsiteX57" fmla="*/ 4032171 w 8037833"/>
              <a:gd name="connsiteY57" fmla="*/ 3745523 h 3823683"/>
              <a:gd name="connsiteX58" fmla="*/ 4031335 w 8037833"/>
              <a:gd name="connsiteY58" fmla="*/ 3747479 h 3823683"/>
              <a:gd name="connsiteX59" fmla="*/ 3985774 w 8037833"/>
              <a:gd name="connsiteY59" fmla="*/ 3736547 h 3823683"/>
              <a:gd name="connsiteX60" fmla="*/ 3979769 w 8037833"/>
              <a:gd name="connsiteY60" fmla="*/ 3738769 h 3823683"/>
              <a:gd name="connsiteX61" fmla="*/ 3950014 w 8037833"/>
              <a:gd name="connsiteY61" fmla="*/ 3726942 h 3823683"/>
              <a:gd name="connsiteX62" fmla="*/ 3934671 w 8037833"/>
              <a:gd name="connsiteY62" fmla="*/ 3723339 h 3823683"/>
              <a:gd name="connsiteX63" fmla="*/ 3930274 w 8037833"/>
              <a:gd name="connsiteY63" fmla="*/ 3717148 h 3823683"/>
              <a:gd name="connsiteX64" fmla="*/ 3907660 w 8037833"/>
              <a:gd name="connsiteY64" fmla="*/ 3714456 h 3823683"/>
              <a:gd name="connsiteX65" fmla="*/ 3905087 w 8037833"/>
              <a:gd name="connsiteY65" fmla="*/ 3716098 h 3823683"/>
              <a:gd name="connsiteX66" fmla="*/ 3886347 w 8037833"/>
              <a:gd name="connsiteY66" fmla="*/ 3706620 h 3823683"/>
              <a:gd name="connsiteX67" fmla="*/ 3870533 w 8037833"/>
              <a:gd name="connsiteY67" fmla="*/ 3689905 h 3823683"/>
              <a:gd name="connsiteX68" fmla="*/ 3678563 w 8037833"/>
              <a:gd name="connsiteY68" fmla="*/ 3694486 h 3823683"/>
              <a:gd name="connsiteX69" fmla="*/ 3524121 w 8037833"/>
              <a:gd name="connsiteY69" fmla="*/ 3642736 h 3823683"/>
              <a:gd name="connsiteX70" fmla="*/ 3407752 w 8037833"/>
              <a:gd name="connsiteY70" fmla="*/ 3626590 h 3823683"/>
              <a:gd name="connsiteX71" fmla="*/ 3373519 w 8037833"/>
              <a:gd name="connsiteY71" fmla="*/ 3665785 h 3823683"/>
              <a:gd name="connsiteX72" fmla="*/ 3114267 w 8037833"/>
              <a:gd name="connsiteY72" fmla="*/ 3638983 h 3823683"/>
              <a:gd name="connsiteX73" fmla="*/ 3048270 w 8037833"/>
              <a:gd name="connsiteY73" fmla="*/ 3649949 h 3823683"/>
              <a:gd name="connsiteX74" fmla="*/ 2989722 w 8037833"/>
              <a:gd name="connsiteY74" fmla="*/ 3623230 h 3823683"/>
              <a:gd name="connsiteX75" fmla="*/ 2965734 w 8037833"/>
              <a:gd name="connsiteY75" fmla="*/ 3635676 h 3823683"/>
              <a:gd name="connsiteX76" fmla="*/ 2961603 w 8037833"/>
              <a:gd name="connsiteY76" fmla="*/ 3638221 h 3823683"/>
              <a:gd name="connsiteX77" fmla="*/ 2944959 w 8037833"/>
              <a:gd name="connsiteY77" fmla="*/ 3639723 h 3823683"/>
              <a:gd name="connsiteX78" fmla="*/ 2940402 w 8037833"/>
              <a:gd name="connsiteY78" fmla="*/ 3651000 h 3823683"/>
              <a:gd name="connsiteX79" fmla="*/ 2915449 w 8037833"/>
              <a:gd name="connsiteY79" fmla="*/ 3661039 h 3823683"/>
              <a:gd name="connsiteX80" fmla="*/ 2884777 w 8037833"/>
              <a:gd name="connsiteY80" fmla="*/ 3660775 h 3823683"/>
              <a:gd name="connsiteX81" fmla="*/ 2739034 w 8037833"/>
              <a:gd name="connsiteY81" fmla="*/ 3647396 h 3823683"/>
              <a:gd name="connsiteX82" fmla="*/ 2651827 w 8037833"/>
              <a:gd name="connsiteY82" fmla="*/ 3646306 h 3823683"/>
              <a:gd name="connsiteX83" fmla="*/ 2618680 w 8037833"/>
              <a:gd name="connsiteY83" fmla="*/ 3656755 h 3823683"/>
              <a:gd name="connsiteX84" fmla="*/ 2572404 w 8037833"/>
              <a:gd name="connsiteY84" fmla="*/ 3664043 h 3823683"/>
              <a:gd name="connsiteX85" fmla="*/ 2490721 w 8037833"/>
              <a:gd name="connsiteY85" fmla="*/ 3685313 h 3823683"/>
              <a:gd name="connsiteX86" fmla="*/ 2423704 w 8037833"/>
              <a:gd name="connsiteY86" fmla="*/ 3658079 h 3823683"/>
              <a:gd name="connsiteX87" fmla="*/ 2301172 w 8037833"/>
              <a:gd name="connsiteY87" fmla="*/ 3663053 h 3823683"/>
              <a:gd name="connsiteX88" fmla="*/ 2294102 w 8037833"/>
              <a:gd name="connsiteY88" fmla="*/ 3671151 h 3823683"/>
              <a:gd name="connsiteX89" fmla="*/ 2238966 w 8037833"/>
              <a:gd name="connsiteY89" fmla="*/ 3668777 h 3823683"/>
              <a:gd name="connsiteX90" fmla="*/ 2046240 w 8037833"/>
              <a:gd name="connsiteY90" fmla="*/ 3604535 h 3823683"/>
              <a:gd name="connsiteX91" fmla="*/ 1938480 w 8037833"/>
              <a:gd name="connsiteY91" fmla="*/ 3601439 h 3823683"/>
              <a:gd name="connsiteX92" fmla="*/ 1900166 w 8037833"/>
              <a:gd name="connsiteY92" fmla="*/ 3609358 h 3823683"/>
              <a:gd name="connsiteX93" fmla="*/ 1835976 w 8037833"/>
              <a:gd name="connsiteY93" fmla="*/ 3622065 h 3823683"/>
              <a:gd name="connsiteX94" fmla="*/ 1787830 w 8037833"/>
              <a:gd name="connsiteY94" fmla="*/ 3653768 h 3823683"/>
              <a:gd name="connsiteX95" fmla="*/ 1734224 w 8037833"/>
              <a:gd name="connsiteY95" fmla="*/ 3655593 h 3823683"/>
              <a:gd name="connsiteX96" fmla="*/ 1721989 w 8037833"/>
              <a:gd name="connsiteY96" fmla="*/ 3627298 h 3823683"/>
              <a:gd name="connsiteX97" fmla="*/ 1664576 w 8037833"/>
              <a:gd name="connsiteY97" fmla="*/ 3638572 h 3823683"/>
              <a:gd name="connsiteX98" fmla="*/ 1577459 w 8037833"/>
              <a:gd name="connsiteY98" fmla="*/ 3658824 h 3823683"/>
              <a:gd name="connsiteX99" fmla="*/ 1527269 w 8037833"/>
              <a:gd name="connsiteY99" fmla="*/ 3663088 h 3823683"/>
              <a:gd name="connsiteX100" fmla="*/ 1390118 w 8037833"/>
              <a:gd name="connsiteY100" fmla="*/ 3682789 h 3823683"/>
              <a:gd name="connsiteX101" fmla="*/ 1252698 w 8037833"/>
              <a:gd name="connsiteY101" fmla="*/ 3708662 h 3823683"/>
              <a:gd name="connsiteX102" fmla="*/ 1171039 w 8037833"/>
              <a:gd name="connsiteY102" fmla="*/ 3758642 h 3823683"/>
              <a:gd name="connsiteX103" fmla="*/ 1058106 w 8037833"/>
              <a:gd name="connsiteY103" fmla="*/ 3776166 h 3823683"/>
              <a:gd name="connsiteX104" fmla="*/ 1039167 w 8037833"/>
              <a:gd name="connsiteY104" fmla="*/ 3784177 h 3823683"/>
              <a:gd name="connsiteX105" fmla="*/ 1012958 w 8037833"/>
              <a:gd name="connsiteY105" fmla="*/ 3779206 h 3823683"/>
              <a:gd name="connsiteX106" fmla="*/ 907906 w 8037833"/>
              <a:gd name="connsiteY106" fmla="*/ 3757678 h 3823683"/>
              <a:gd name="connsiteX107" fmla="*/ 825226 w 8037833"/>
              <a:gd name="connsiteY107" fmla="*/ 3726369 h 3823683"/>
              <a:gd name="connsiteX108" fmla="*/ 722264 w 8037833"/>
              <a:gd name="connsiteY108" fmla="*/ 3747612 h 3823683"/>
              <a:gd name="connsiteX109" fmla="*/ 659460 w 8037833"/>
              <a:gd name="connsiteY109" fmla="*/ 3740429 h 3823683"/>
              <a:gd name="connsiteX110" fmla="*/ 556552 w 8037833"/>
              <a:gd name="connsiteY110" fmla="*/ 3697934 h 3823683"/>
              <a:gd name="connsiteX111" fmla="*/ 421042 w 8037833"/>
              <a:gd name="connsiteY111" fmla="*/ 3709912 h 3823683"/>
              <a:gd name="connsiteX112" fmla="*/ 393295 w 8037833"/>
              <a:gd name="connsiteY112" fmla="*/ 3753097 h 3823683"/>
              <a:gd name="connsiteX113" fmla="*/ 355918 w 8037833"/>
              <a:gd name="connsiteY113" fmla="*/ 3779172 h 3823683"/>
              <a:gd name="connsiteX114" fmla="*/ 339711 w 8037833"/>
              <a:gd name="connsiteY114" fmla="*/ 3718242 h 3823683"/>
              <a:gd name="connsiteX115" fmla="*/ 222239 w 8037833"/>
              <a:gd name="connsiteY115" fmla="*/ 3672335 h 3823683"/>
              <a:gd name="connsiteX116" fmla="*/ 163578 w 8037833"/>
              <a:gd name="connsiteY116" fmla="*/ 3656292 h 3823683"/>
              <a:gd name="connsiteX117" fmla="*/ 72220 w 8037833"/>
              <a:gd name="connsiteY117" fmla="*/ 3645272 h 3823683"/>
              <a:gd name="connsiteX118" fmla="*/ 44395 w 8037833"/>
              <a:gd name="connsiteY118" fmla="*/ 3639455 h 3823683"/>
              <a:gd name="connsiteX119" fmla="*/ 1962 w 8037833"/>
              <a:gd name="connsiteY119" fmla="*/ 3635948 h 3823683"/>
              <a:gd name="connsiteX120" fmla="*/ 0 w 8037833"/>
              <a:gd name="connsiteY120" fmla="*/ 3635261 h 3823683"/>
              <a:gd name="connsiteX121" fmla="*/ 0 w 8037833"/>
              <a:gd name="connsiteY121" fmla="*/ 12763 h 3823683"/>
              <a:gd name="connsiteX0" fmla="*/ 0 w 8037833"/>
              <a:gd name="connsiteY0" fmla="*/ 12763 h 3823683"/>
              <a:gd name="connsiteX1" fmla="*/ 8037833 w 8037833"/>
              <a:gd name="connsiteY1" fmla="*/ 0 h 3823683"/>
              <a:gd name="connsiteX2" fmla="*/ 8037833 w 8037833"/>
              <a:gd name="connsiteY2" fmla="*/ 3123098 h 3823683"/>
              <a:gd name="connsiteX3" fmla="*/ 8034343 w 8037833"/>
              <a:gd name="connsiteY3" fmla="*/ 3122573 h 3823683"/>
              <a:gd name="connsiteX4" fmla="*/ 7877229 w 8037833"/>
              <a:gd name="connsiteY4" fmla="*/ 3143819 h 3823683"/>
              <a:gd name="connsiteX5" fmla="*/ 7752740 w 8037833"/>
              <a:gd name="connsiteY5" fmla="*/ 3181149 h 3823683"/>
              <a:gd name="connsiteX6" fmla="*/ 7588760 w 8037833"/>
              <a:gd name="connsiteY6" fmla="*/ 3183782 h 3823683"/>
              <a:gd name="connsiteX7" fmla="*/ 7351256 w 8037833"/>
              <a:gd name="connsiteY7" fmla="*/ 3276296 h 3823683"/>
              <a:gd name="connsiteX8" fmla="*/ 7241630 w 8037833"/>
              <a:gd name="connsiteY8" fmla="*/ 3258619 h 3823683"/>
              <a:gd name="connsiteX9" fmla="*/ 7197338 w 8037833"/>
              <a:gd name="connsiteY9" fmla="*/ 3224751 h 3823683"/>
              <a:gd name="connsiteX10" fmla="*/ 7180777 w 8037833"/>
              <a:gd name="connsiteY10" fmla="*/ 3222826 h 3823683"/>
              <a:gd name="connsiteX11" fmla="*/ 7146896 w 8037833"/>
              <a:gd name="connsiteY11" fmla="*/ 3256975 h 3823683"/>
              <a:gd name="connsiteX12" fmla="*/ 7101771 w 8037833"/>
              <a:gd name="connsiteY12" fmla="*/ 3257015 h 3823683"/>
              <a:gd name="connsiteX13" fmla="*/ 7047844 w 8037833"/>
              <a:gd name="connsiteY13" fmla="*/ 3303791 h 3823683"/>
              <a:gd name="connsiteX14" fmla="*/ 6912506 w 8037833"/>
              <a:gd name="connsiteY14" fmla="*/ 3361478 h 3823683"/>
              <a:gd name="connsiteX15" fmla="*/ 6819463 w 8037833"/>
              <a:gd name="connsiteY15" fmla="*/ 3368624 h 3823683"/>
              <a:gd name="connsiteX16" fmla="*/ 6797198 w 8037833"/>
              <a:gd name="connsiteY16" fmla="*/ 3378256 h 3823683"/>
              <a:gd name="connsiteX17" fmla="*/ 6718286 w 8037833"/>
              <a:gd name="connsiteY17" fmla="*/ 3382997 h 3823683"/>
              <a:gd name="connsiteX18" fmla="*/ 6609242 w 8037833"/>
              <a:gd name="connsiteY18" fmla="*/ 3355040 h 3823683"/>
              <a:gd name="connsiteX19" fmla="*/ 6462092 w 8037833"/>
              <a:gd name="connsiteY19" fmla="*/ 3373529 h 3823683"/>
              <a:gd name="connsiteX20" fmla="*/ 6303479 w 8037833"/>
              <a:gd name="connsiteY20" fmla="*/ 3319842 h 3823683"/>
              <a:gd name="connsiteX21" fmla="*/ 6210639 w 8037833"/>
              <a:gd name="connsiteY21" fmla="*/ 3335546 h 3823683"/>
              <a:gd name="connsiteX22" fmla="*/ 6111718 w 8037833"/>
              <a:gd name="connsiteY22" fmla="*/ 3357536 h 3823683"/>
              <a:gd name="connsiteX23" fmla="*/ 5949057 w 8037833"/>
              <a:gd name="connsiteY23" fmla="*/ 3379652 h 3823683"/>
              <a:gd name="connsiteX24" fmla="*/ 5891274 w 8037833"/>
              <a:gd name="connsiteY24" fmla="*/ 3397681 h 3823683"/>
              <a:gd name="connsiteX25" fmla="*/ 5835383 w 8037833"/>
              <a:gd name="connsiteY25" fmla="*/ 3377529 h 3823683"/>
              <a:gd name="connsiteX26" fmla="*/ 5746050 w 8037833"/>
              <a:gd name="connsiteY26" fmla="*/ 3426142 h 3823683"/>
              <a:gd name="connsiteX27" fmla="*/ 5613670 w 8037833"/>
              <a:gd name="connsiteY27" fmla="*/ 3428671 h 3823683"/>
              <a:gd name="connsiteX28" fmla="*/ 5535334 w 8037833"/>
              <a:gd name="connsiteY28" fmla="*/ 3437044 h 3823683"/>
              <a:gd name="connsiteX29" fmla="*/ 5506940 w 8037833"/>
              <a:gd name="connsiteY29" fmla="*/ 3450999 h 3823683"/>
              <a:gd name="connsiteX30" fmla="*/ 5466372 w 8037833"/>
              <a:gd name="connsiteY30" fmla="*/ 3463245 h 3823683"/>
              <a:gd name="connsiteX31" fmla="*/ 5395833 w 8037833"/>
              <a:gd name="connsiteY31" fmla="*/ 3493194 h 3823683"/>
              <a:gd name="connsiteX32" fmla="*/ 5299224 w 8037833"/>
              <a:gd name="connsiteY32" fmla="*/ 3518930 h 3823683"/>
              <a:gd name="connsiteX33" fmla="*/ 5223043 w 8037833"/>
              <a:gd name="connsiteY33" fmla="*/ 3491664 h 3823683"/>
              <a:gd name="connsiteX34" fmla="*/ 5217733 w 8037833"/>
              <a:gd name="connsiteY34" fmla="*/ 3500463 h 3823683"/>
              <a:gd name="connsiteX35" fmla="*/ 5167992 w 8037833"/>
              <a:gd name="connsiteY35" fmla="*/ 3504085 h 3823683"/>
              <a:gd name="connsiteX36" fmla="*/ 4987020 w 8037833"/>
              <a:gd name="connsiteY36" fmla="*/ 3461263 h 3823683"/>
              <a:gd name="connsiteX37" fmla="*/ 4890003 w 8037833"/>
              <a:gd name="connsiteY37" fmla="*/ 3469874 h 3823683"/>
              <a:gd name="connsiteX38" fmla="*/ 4856654 w 8037833"/>
              <a:gd name="connsiteY38" fmla="*/ 3481880 h 3823683"/>
              <a:gd name="connsiteX39" fmla="*/ 4800711 w 8037833"/>
              <a:gd name="connsiteY39" fmla="*/ 3501441 h 3823683"/>
              <a:gd name="connsiteX40" fmla="*/ 4761569 w 8037833"/>
              <a:gd name="connsiteY40" fmla="*/ 3538103 h 3823683"/>
              <a:gd name="connsiteX41" fmla="*/ 4713734 w 8037833"/>
              <a:gd name="connsiteY41" fmla="*/ 3545724 h 3823683"/>
              <a:gd name="connsiteX42" fmla="*/ 4699169 w 8037833"/>
              <a:gd name="connsiteY42" fmla="*/ 3518988 h 3823683"/>
              <a:gd name="connsiteX43" fmla="*/ 4649120 w 8037833"/>
              <a:gd name="connsiteY43" fmla="*/ 3536392 h 3823683"/>
              <a:gd name="connsiteX44" fmla="*/ 4573578 w 8037833"/>
              <a:gd name="connsiteY44" fmla="*/ 3565923 h 3823683"/>
              <a:gd name="connsiteX45" fmla="*/ 4529117 w 8037833"/>
              <a:gd name="connsiteY45" fmla="*/ 3575592 h 3823683"/>
              <a:gd name="connsiteX46" fmla="*/ 4408641 w 8037833"/>
              <a:gd name="connsiteY46" fmla="*/ 3610000 h 3823683"/>
              <a:gd name="connsiteX47" fmla="*/ 4356402 w 8037833"/>
              <a:gd name="connsiteY47" fmla="*/ 3642792 h 3823683"/>
              <a:gd name="connsiteX48" fmla="*/ 4258044 w 8037833"/>
              <a:gd name="connsiteY48" fmla="*/ 3823683 h 3823683"/>
              <a:gd name="connsiteX49" fmla="*/ 4208725 w 8037833"/>
              <a:gd name="connsiteY49" fmla="*/ 3704841 h 3823683"/>
              <a:gd name="connsiteX50" fmla="*/ 4201632 w 8037833"/>
              <a:gd name="connsiteY50" fmla="*/ 3702602 h 3823683"/>
              <a:gd name="connsiteX51" fmla="*/ 4191289 w 8037833"/>
              <a:gd name="connsiteY51" fmla="*/ 3702380 h 3823683"/>
              <a:gd name="connsiteX52" fmla="*/ 4191039 w 8037833"/>
              <a:gd name="connsiteY52" fmla="*/ 3702831 h 3823683"/>
              <a:gd name="connsiteX53" fmla="*/ 4181340 w 8037833"/>
              <a:gd name="connsiteY53" fmla="*/ 3701729 h 3823683"/>
              <a:gd name="connsiteX54" fmla="*/ 4133816 w 8037833"/>
              <a:gd name="connsiteY54" fmla="*/ 3690565 h 3823683"/>
              <a:gd name="connsiteX55" fmla="*/ 4071732 w 8037833"/>
              <a:gd name="connsiteY55" fmla="*/ 3732513 h 3823683"/>
              <a:gd name="connsiteX56" fmla="*/ 4045924 w 8037833"/>
              <a:gd name="connsiteY56" fmla="*/ 3739404 h 3823683"/>
              <a:gd name="connsiteX57" fmla="*/ 4032171 w 8037833"/>
              <a:gd name="connsiteY57" fmla="*/ 3745523 h 3823683"/>
              <a:gd name="connsiteX58" fmla="*/ 4031335 w 8037833"/>
              <a:gd name="connsiteY58" fmla="*/ 3747479 h 3823683"/>
              <a:gd name="connsiteX59" fmla="*/ 3985774 w 8037833"/>
              <a:gd name="connsiteY59" fmla="*/ 3736547 h 3823683"/>
              <a:gd name="connsiteX60" fmla="*/ 3979769 w 8037833"/>
              <a:gd name="connsiteY60" fmla="*/ 3738769 h 3823683"/>
              <a:gd name="connsiteX61" fmla="*/ 3950014 w 8037833"/>
              <a:gd name="connsiteY61" fmla="*/ 3726942 h 3823683"/>
              <a:gd name="connsiteX62" fmla="*/ 3934671 w 8037833"/>
              <a:gd name="connsiteY62" fmla="*/ 3723339 h 3823683"/>
              <a:gd name="connsiteX63" fmla="*/ 3930274 w 8037833"/>
              <a:gd name="connsiteY63" fmla="*/ 3717148 h 3823683"/>
              <a:gd name="connsiteX64" fmla="*/ 3907660 w 8037833"/>
              <a:gd name="connsiteY64" fmla="*/ 3714456 h 3823683"/>
              <a:gd name="connsiteX65" fmla="*/ 3905087 w 8037833"/>
              <a:gd name="connsiteY65" fmla="*/ 3716098 h 3823683"/>
              <a:gd name="connsiteX66" fmla="*/ 3886347 w 8037833"/>
              <a:gd name="connsiteY66" fmla="*/ 3706620 h 3823683"/>
              <a:gd name="connsiteX67" fmla="*/ 3870533 w 8037833"/>
              <a:gd name="connsiteY67" fmla="*/ 3689905 h 3823683"/>
              <a:gd name="connsiteX68" fmla="*/ 3678563 w 8037833"/>
              <a:gd name="connsiteY68" fmla="*/ 3694486 h 3823683"/>
              <a:gd name="connsiteX69" fmla="*/ 3524121 w 8037833"/>
              <a:gd name="connsiteY69" fmla="*/ 3642736 h 3823683"/>
              <a:gd name="connsiteX70" fmla="*/ 3407752 w 8037833"/>
              <a:gd name="connsiteY70" fmla="*/ 3626590 h 3823683"/>
              <a:gd name="connsiteX71" fmla="*/ 3373519 w 8037833"/>
              <a:gd name="connsiteY71" fmla="*/ 3665785 h 3823683"/>
              <a:gd name="connsiteX72" fmla="*/ 3114267 w 8037833"/>
              <a:gd name="connsiteY72" fmla="*/ 3638983 h 3823683"/>
              <a:gd name="connsiteX73" fmla="*/ 3048270 w 8037833"/>
              <a:gd name="connsiteY73" fmla="*/ 3649949 h 3823683"/>
              <a:gd name="connsiteX74" fmla="*/ 2989722 w 8037833"/>
              <a:gd name="connsiteY74" fmla="*/ 3623230 h 3823683"/>
              <a:gd name="connsiteX75" fmla="*/ 2965734 w 8037833"/>
              <a:gd name="connsiteY75" fmla="*/ 3635676 h 3823683"/>
              <a:gd name="connsiteX76" fmla="*/ 2961603 w 8037833"/>
              <a:gd name="connsiteY76" fmla="*/ 3638221 h 3823683"/>
              <a:gd name="connsiteX77" fmla="*/ 2944959 w 8037833"/>
              <a:gd name="connsiteY77" fmla="*/ 3639723 h 3823683"/>
              <a:gd name="connsiteX78" fmla="*/ 2940402 w 8037833"/>
              <a:gd name="connsiteY78" fmla="*/ 3651000 h 3823683"/>
              <a:gd name="connsiteX79" fmla="*/ 2915449 w 8037833"/>
              <a:gd name="connsiteY79" fmla="*/ 3661039 h 3823683"/>
              <a:gd name="connsiteX80" fmla="*/ 2884777 w 8037833"/>
              <a:gd name="connsiteY80" fmla="*/ 3660775 h 3823683"/>
              <a:gd name="connsiteX81" fmla="*/ 2739034 w 8037833"/>
              <a:gd name="connsiteY81" fmla="*/ 3647396 h 3823683"/>
              <a:gd name="connsiteX82" fmla="*/ 2651827 w 8037833"/>
              <a:gd name="connsiteY82" fmla="*/ 3646306 h 3823683"/>
              <a:gd name="connsiteX83" fmla="*/ 2618680 w 8037833"/>
              <a:gd name="connsiteY83" fmla="*/ 3656755 h 3823683"/>
              <a:gd name="connsiteX84" fmla="*/ 2572404 w 8037833"/>
              <a:gd name="connsiteY84" fmla="*/ 3664043 h 3823683"/>
              <a:gd name="connsiteX85" fmla="*/ 2490721 w 8037833"/>
              <a:gd name="connsiteY85" fmla="*/ 3685313 h 3823683"/>
              <a:gd name="connsiteX86" fmla="*/ 2423704 w 8037833"/>
              <a:gd name="connsiteY86" fmla="*/ 3658079 h 3823683"/>
              <a:gd name="connsiteX87" fmla="*/ 2301172 w 8037833"/>
              <a:gd name="connsiteY87" fmla="*/ 3663053 h 3823683"/>
              <a:gd name="connsiteX88" fmla="*/ 2294102 w 8037833"/>
              <a:gd name="connsiteY88" fmla="*/ 3671151 h 3823683"/>
              <a:gd name="connsiteX89" fmla="*/ 2238966 w 8037833"/>
              <a:gd name="connsiteY89" fmla="*/ 3668777 h 3823683"/>
              <a:gd name="connsiteX90" fmla="*/ 2046240 w 8037833"/>
              <a:gd name="connsiteY90" fmla="*/ 3604535 h 3823683"/>
              <a:gd name="connsiteX91" fmla="*/ 1938480 w 8037833"/>
              <a:gd name="connsiteY91" fmla="*/ 3601439 h 3823683"/>
              <a:gd name="connsiteX92" fmla="*/ 1900166 w 8037833"/>
              <a:gd name="connsiteY92" fmla="*/ 3609358 h 3823683"/>
              <a:gd name="connsiteX93" fmla="*/ 1835976 w 8037833"/>
              <a:gd name="connsiteY93" fmla="*/ 3622065 h 3823683"/>
              <a:gd name="connsiteX94" fmla="*/ 1787830 w 8037833"/>
              <a:gd name="connsiteY94" fmla="*/ 3653768 h 3823683"/>
              <a:gd name="connsiteX95" fmla="*/ 1734224 w 8037833"/>
              <a:gd name="connsiteY95" fmla="*/ 3655593 h 3823683"/>
              <a:gd name="connsiteX96" fmla="*/ 1721989 w 8037833"/>
              <a:gd name="connsiteY96" fmla="*/ 3627298 h 3823683"/>
              <a:gd name="connsiteX97" fmla="*/ 1664576 w 8037833"/>
              <a:gd name="connsiteY97" fmla="*/ 3638572 h 3823683"/>
              <a:gd name="connsiteX98" fmla="*/ 1577459 w 8037833"/>
              <a:gd name="connsiteY98" fmla="*/ 3658824 h 3823683"/>
              <a:gd name="connsiteX99" fmla="*/ 1527269 w 8037833"/>
              <a:gd name="connsiteY99" fmla="*/ 3663088 h 3823683"/>
              <a:gd name="connsiteX100" fmla="*/ 1390118 w 8037833"/>
              <a:gd name="connsiteY100" fmla="*/ 3682789 h 3823683"/>
              <a:gd name="connsiteX101" fmla="*/ 1252698 w 8037833"/>
              <a:gd name="connsiteY101" fmla="*/ 3708662 h 3823683"/>
              <a:gd name="connsiteX102" fmla="*/ 1171039 w 8037833"/>
              <a:gd name="connsiteY102" fmla="*/ 3758642 h 3823683"/>
              <a:gd name="connsiteX103" fmla="*/ 1058106 w 8037833"/>
              <a:gd name="connsiteY103" fmla="*/ 3776166 h 3823683"/>
              <a:gd name="connsiteX104" fmla="*/ 1039167 w 8037833"/>
              <a:gd name="connsiteY104" fmla="*/ 3784177 h 3823683"/>
              <a:gd name="connsiteX105" fmla="*/ 1012958 w 8037833"/>
              <a:gd name="connsiteY105" fmla="*/ 3779206 h 3823683"/>
              <a:gd name="connsiteX106" fmla="*/ 907906 w 8037833"/>
              <a:gd name="connsiteY106" fmla="*/ 3757678 h 3823683"/>
              <a:gd name="connsiteX107" fmla="*/ 825226 w 8037833"/>
              <a:gd name="connsiteY107" fmla="*/ 3726369 h 3823683"/>
              <a:gd name="connsiteX108" fmla="*/ 722264 w 8037833"/>
              <a:gd name="connsiteY108" fmla="*/ 3747612 h 3823683"/>
              <a:gd name="connsiteX109" fmla="*/ 659460 w 8037833"/>
              <a:gd name="connsiteY109" fmla="*/ 3740429 h 3823683"/>
              <a:gd name="connsiteX110" fmla="*/ 556552 w 8037833"/>
              <a:gd name="connsiteY110" fmla="*/ 3697934 h 3823683"/>
              <a:gd name="connsiteX111" fmla="*/ 421042 w 8037833"/>
              <a:gd name="connsiteY111" fmla="*/ 3709912 h 3823683"/>
              <a:gd name="connsiteX112" fmla="*/ 393295 w 8037833"/>
              <a:gd name="connsiteY112" fmla="*/ 3753097 h 3823683"/>
              <a:gd name="connsiteX113" fmla="*/ 355918 w 8037833"/>
              <a:gd name="connsiteY113" fmla="*/ 3779172 h 3823683"/>
              <a:gd name="connsiteX114" fmla="*/ 339711 w 8037833"/>
              <a:gd name="connsiteY114" fmla="*/ 3718242 h 3823683"/>
              <a:gd name="connsiteX115" fmla="*/ 222239 w 8037833"/>
              <a:gd name="connsiteY115" fmla="*/ 3672335 h 3823683"/>
              <a:gd name="connsiteX116" fmla="*/ 163578 w 8037833"/>
              <a:gd name="connsiteY116" fmla="*/ 3656292 h 3823683"/>
              <a:gd name="connsiteX117" fmla="*/ 72220 w 8037833"/>
              <a:gd name="connsiteY117" fmla="*/ 3645272 h 3823683"/>
              <a:gd name="connsiteX118" fmla="*/ 44395 w 8037833"/>
              <a:gd name="connsiteY118" fmla="*/ 3639455 h 3823683"/>
              <a:gd name="connsiteX119" fmla="*/ 1962 w 8037833"/>
              <a:gd name="connsiteY119" fmla="*/ 3635948 h 3823683"/>
              <a:gd name="connsiteX120" fmla="*/ 0 w 8037833"/>
              <a:gd name="connsiteY120" fmla="*/ 3635261 h 3823683"/>
              <a:gd name="connsiteX121" fmla="*/ 0 w 8037833"/>
              <a:gd name="connsiteY121" fmla="*/ 12763 h 3823683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299224 w 8037833"/>
              <a:gd name="connsiteY32" fmla="*/ 351893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697934 h 3784177"/>
              <a:gd name="connsiteX111" fmla="*/ 421042 w 8037833"/>
              <a:gd name="connsiteY111" fmla="*/ 3709912 h 3784177"/>
              <a:gd name="connsiteX112" fmla="*/ 393295 w 8037833"/>
              <a:gd name="connsiteY112" fmla="*/ 3753097 h 3784177"/>
              <a:gd name="connsiteX113" fmla="*/ 355918 w 8037833"/>
              <a:gd name="connsiteY113" fmla="*/ 3779172 h 3784177"/>
              <a:gd name="connsiteX114" fmla="*/ 339711 w 8037833"/>
              <a:gd name="connsiteY114" fmla="*/ 3718242 h 3784177"/>
              <a:gd name="connsiteX115" fmla="*/ 222239 w 8037833"/>
              <a:gd name="connsiteY115" fmla="*/ 3672335 h 3784177"/>
              <a:gd name="connsiteX116" fmla="*/ 163578 w 8037833"/>
              <a:gd name="connsiteY116" fmla="*/ 3656292 h 3784177"/>
              <a:gd name="connsiteX117" fmla="*/ 72220 w 8037833"/>
              <a:gd name="connsiteY117" fmla="*/ 3645272 h 3784177"/>
              <a:gd name="connsiteX118" fmla="*/ 44395 w 8037833"/>
              <a:gd name="connsiteY118" fmla="*/ 3639455 h 3784177"/>
              <a:gd name="connsiteX119" fmla="*/ 1962 w 8037833"/>
              <a:gd name="connsiteY119" fmla="*/ 3635948 h 3784177"/>
              <a:gd name="connsiteX120" fmla="*/ 0 w 8037833"/>
              <a:gd name="connsiteY120" fmla="*/ 3635261 h 3784177"/>
              <a:gd name="connsiteX121" fmla="*/ 0 w 8037833"/>
              <a:gd name="connsiteY121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697934 h 3784177"/>
              <a:gd name="connsiteX111" fmla="*/ 421042 w 8037833"/>
              <a:gd name="connsiteY111" fmla="*/ 3709912 h 3784177"/>
              <a:gd name="connsiteX112" fmla="*/ 393295 w 8037833"/>
              <a:gd name="connsiteY112" fmla="*/ 3753097 h 3784177"/>
              <a:gd name="connsiteX113" fmla="*/ 355918 w 8037833"/>
              <a:gd name="connsiteY113" fmla="*/ 3779172 h 3784177"/>
              <a:gd name="connsiteX114" fmla="*/ 339711 w 8037833"/>
              <a:gd name="connsiteY114" fmla="*/ 3718242 h 3784177"/>
              <a:gd name="connsiteX115" fmla="*/ 222239 w 8037833"/>
              <a:gd name="connsiteY115" fmla="*/ 3672335 h 3784177"/>
              <a:gd name="connsiteX116" fmla="*/ 163578 w 8037833"/>
              <a:gd name="connsiteY116" fmla="*/ 3656292 h 3784177"/>
              <a:gd name="connsiteX117" fmla="*/ 72220 w 8037833"/>
              <a:gd name="connsiteY117" fmla="*/ 3645272 h 3784177"/>
              <a:gd name="connsiteX118" fmla="*/ 44395 w 8037833"/>
              <a:gd name="connsiteY118" fmla="*/ 3639455 h 3784177"/>
              <a:gd name="connsiteX119" fmla="*/ 1962 w 8037833"/>
              <a:gd name="connsiteY119" fmla="*/ 3635948 h 3784177"/>
              <a:gd name="connsiteX120" fmla="*/ 0 w 8037833"/>
              <a:gd name="connsiteY120" fmla="*/ 3635261 h 3784177"/>
              <a:gd name="connsiteX121" fmla="*/ 0 w 8037833"/>
              <a:gd name="connsiteY121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697934 h 3784177"/>
              <a:gd name="connsiteX111" fmla="*/ 421042 w 8037833"/>
              <a:gd name="connsiteY111" fmla="*/ 3709912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21042 w 8037833"/>
              <a:gd name="connsiteY111" fmla="*/ 3709912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45444 w 8037833"/>
              <a:gd name="connsiteY111" fmla="*/ 3764831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46240 w 8037833"/>
              <a:gd name="connsiteY90" fmla="*/ 3604535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45444 w 8037833"/>
              <a:gd name="connsiteY111" fmla="*/ 3764831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82844 w 8037833"/>
              <a:gd name="connsiteY90" fmla="*/ 3631994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53768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45444 w 8037833"/>
              <a:gd name="connsiteY111" fmla="*/ 3764831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07752 w 8037833"/>
              <a:gd name="connsiteY70" fmla="*/ 362659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82844 w 8037833"/>
              <a:gd name="connsiteY90" fmla="*/ 3631994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33173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45444 w 8037833"/>
              <a:gd name="connsiteY111" fmla="*/ 3764831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32153 w 8037833"/>
              <a:gd name="connsiteY70" fmla="*/ 366778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82844 w 8037833"/>
              <a:gd name="connsiteY90" fmla="*/ 3631994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33173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45444 w 8037833"/>
              <a:gd name="connsiteY111" fmla="*/ 3764831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210639 w 8037833"/>
              <a:gd name="connsiteY21" fmla="*/ 3335546 h 3784177"/>
              <a:gd name="connsiteX22" fmla="*/ 6111718 w 8037833"/>
              <a:gd name="connsiteY22" fmla="*/ 3357536 h 3784177"/>
              <a:gd name="connsiteX23" fmla="*/ 5949057 w 8037833"/>
              <a:gd name="connsiteY23" fmla="*/ 3379652 h 3784177"/>
              <a:gd name="connsiteX24" fmla="*/ 5891274 w 8037833"/>
              <a:gd name="connsiteY24" fmla="*/ 3397681 h 3784177"/>
              <a:gd name="connsiteX25" fmla="*/ 5835383 w 8037833"/>
              <a:gd name="connsiteY25" fmla="*/ 3377529 h 3784177"/>
              <a:gd name="connsiteX26" fmla="*/ 5746050 w 8037833"/>
              <a:gd name="connsiteY26" fmla="*/ 3426142 h 3784177"/>
              <a:gd name="connsiteX27" fmla="*/ 5613670 w 8037833"/>
              <a:gd name="connsiteY27" fmla="*/ 3428671 h 3784177"/>
              <a:gd name="connsiteX28" fmla="*/ 5535334 w 8037833"/>
              <a:gd name="connsiteY28" fmla="*/ 3437044 h 3784177"/>
              <a:gd name="connsiteX29" fmla="*/ 5506940 w 8037833"/>
              <a:gd name="connsiteY29" fmla="*/ 3450999 h 3784177"/>
              <a:gd name="connsiteX30" fmla="*/ 5466372 w 8037833"/>
              <a:gd name="connsiteY30" fmla="*/ 3463245 h 3784177"/>
              <a:gd name="connsiteX31" fmla="*/ 5395833 w 8037833"/>
              <a:gd name="connsiteY31" fmla="*/ 3493194 h 3784177"/>
              <a:gd name="connsiteX32" fmla="*/ 5305325 w 8037833"/>
              <a:gd name="connsiteY32" fmla="*/ 3505200 h 3784177"/>
              <a:gd name="connsiteX33" fmla="*/ 5223043 w 8037833"/>
              <a:gd name="connsiteY33" fmla="*/ 3491664 h 3784177"/>
              <a:gd name="connsiteX34" fmla="*/ 5217733 w 8037833"/>
              <a:gd name="connsiteY34" fmla="*/ 3500463 h 3784177"/>
              <a:gd name="connsiteX35" fmla="*/ 5167992 w 8037833"/>
              <a:gd name="connsiteY35" fmla="*/ 3504085 h 3784177"/>
              <a:gd name="connsiteX36" fmla="*/ 4987020 w 8037833"/>
              <a:gd name="connsiteY36" fmla="*/ 3461263 h 3784177"/>
              <a:gd name="connsiteX37" fmla="*/ 4890003 w 8037833"/>
              <a:gd name="connsiteY37" fmla="*/ 3469874 h 3784177"/>
              <a:gd name="connsiteX38" fmla="*/ 4856654 w 8037833"/>
              <a:gd name="connsiteY38" fmla="*/ 3481880 h 3784177"/>
              <a:gd name="connsiteX39" fmla="*/ 4800711 w 8037833"/>
              <a:gd name="connsiteY39" fmla="*/ 3501441 h 3784177"/>
              <a:gd name="connsiteX40" fmla="*/ 4761569 w 8037833"/>
              <a:gd name="connsiteY40" fmla="*/ 3538103 h 3784177"/>
              <a:gd name="connsiteX41" fmla="*/ 4713734 w 8037833"/>
              <a:gd name="connsiteY41" fmla="*/ 3545724 h 3784177"/>
              <a:gd name="connsiteX42" fmla="*/ 4699169 w 8037833"/>
              <a:gd name="connsiteY42" fmla="*/ 3518988 h 3784177"/>
              <a:gd name="connsiteX43" fmla="*/ 4649120 w 8037833"/>
              <a:gd name="connsiteY43" fmla="*/ 3536392 h 3784177"/>
              <a:gd name="connsiteX44" fmla="*/ 4573578 w 8037833"/>
              <a:gd name="connsiteY44" fmla="*/ 3565923 h 3784177"/>
              <a:gd name="connsiteX45" fmla="*/ 4529117 w 8037833"/>
              <a:gd name="connsiteY45" fmla="*/ 3575592 h 3784177"/>
              <a:gd name="connsiteX46" fmla="*/ 4408641 w 8037833"/>
              <a:gd name="connsiteY46" fmla="*/ 3610000 h 3784177"/>
              <a:gd name="connsiteX47" fmla="*/ 4356402 w 8037833"/>
              <a:gd name="connsiteY47" fmla="*/ 3642792 h 3784177"/>
              <a:gd name="connsiteX48" fmla="*/ 4270245 w 8037833"/>
              <a:gd name="connsiteY48" fmla="*/ 3665789 h 3784177"/>
              <a:gd name="connsiteX49" fmla="*/ 4208725 w 8037833"/>
              <a:gd name="connsiteY49" fmla="*/ 3704841 h 3784177"/>
              <a:gd name="connsiteX50" fmla="*/ 4201632 w 8037833"/>
              <a:gd name="connsiteY50" fmla="*/ 3702602 h 3784177"/>
              <a:gd name="connsiteX51" fmla="*/ 4191289 w 8037833"/>
              <a:gd name="connsiteY51" fmla="*/ 3702380 h 3784177"/>
              <a:gd name="connsiteX52" fmla="*/ 4191039 w 8037833"/>
              <a:gd name="connsiteY52" fmla="*/ 3702831 h 3784177"/>
              <a:gd name="connsiteX53" fmla="*/ 4181340 w 8037833"/>
              <a:gd name="connsiteY53" fmla="*/ 3701729 h 3784177"/>
              <a:gd name="connsiteX54" fmla="*/ 4133816 w 8037833"/>
              <a:gd name="connsiteY54" fmla="*/ 3690565 h 3784177"/>
              <a:gd name="connsiteX55" fmla="*/ 4071732 w 8037833"/>
              <a:gd name="connsiteY55" fmla="*/ 3732513 h 3784177"/>
              <a:gd name="connsiteX56" fmla="*/ 4045924 w 8037833"/>
              <a:gd name="connsiteY56" fmla="*/ 3739404 h 3784177"/>
              <a:gd name="connsiteX57" fmla="*/ 4032171 w 8037833"/>
              <a:gd name="connsiteY57" fmla="*/ 3745523 h 3784177"/>
              <a:gd name="connsiteX58" fmla="*/ 4031335 w 8037833"/>
              <a:gd name="connsiteY58" fmla="*/ 3747479 h 3784177"/>
              <a:gd name="connsiteX59" fmla="*/ 3985774 w 8037833"/>
              <a:gd name="connsiteY59" fmla="*/ 3736547 h 3784177"/>
              <a:gd name="connsiteX60" fmla="*/ 3979769 w 8037833"/>
              <a:gd name="connsiteY60" fmla="*/ 3738769 h 3784177"/>
              <a:gd name="connsiteX61" fmla="*/ 3950014 w 8037833"/>
              <a:gd name="connsiteY61" fmla="*/ 3726942 h 3784177"/>
              <a:gd name="connsiteX62" fmla="*/ 3934671 w 8037833"/>
              <a:gd name="connsiteY62" fmla="*/ 3723339 h 3784177"/>
              <a:gd name="connsiteX63" fmla="*/ 3930274 w 8037833"/>
              <a:gd name="connsiteY63" fmla="*/ 3717148 h 3784177"/>
              <a:gd name="connsiteX64" fmla="*/ 3907660 w 8037833"/>
              <a:gd name="connsiteY64" fmla="*/ 3714456 h 3784177"/>
              <a:gd name="connsiteX65" fmla="*/ 3905087 w 8037833"/>
              <a:gd name="connsiteY65" fmla="*/ 3716098 h 3784177"/>
              <a:gd name="connsiteX66" fmla="*/ 3886347 w 8037833"/>
              <a:gd name="connsiteY66" fmla="*/ 3706620 h 3784177"/>
              <a:gd name="connsiteX67" fmla="*/ 3870533 w 8037833"/>
              <a:gd name="connsiteY67" fmla="*/ 3689905 h 3784177"/>
              <a:gd name="connsiteX68" fmla="*/ 3678563 w 8037833"/>
              <a:gd name="connsiteY68" fmla="*/ 3694486 h 3784177"/>
              <a:gd name="connsiteX69" fmla="*/ 3524121 w 8037833"/>
              <a:gd name="connsiteY69" fmla="*/ 3642736 h 3784177"/>
              <a:gd name="connsiteX70" fmla="*/ 3432153 w 8037833"/>
              <a:gd name="connsiteY70" fmla="*/ 3667780 h 3784177"/>
              <a:gd name="connsiteX71" fmla="*/ 3373519 w 8037833"/>
              <a:gd name="connsiteY71" fmla="*/ 3665785 h 3784177"/>
              <a:gd name="connsiteX72" fmla="*/ 3114267 w 8037833"/>
              <a:gd name="connsiteY72" fmla="*/ 3638983 h 3784177"/>
              <a:gd name="connsiteX73" fmla="*/ 3048270 w 8037833"/>
              <a:gd name="connsiteY73" fmla="*/ 3649949 h 3784177"/>
              <a:gd name="connsiteX74" fmla="*/ 2989722 w 8037833"/>
              <a:gd name="connsiteY74" fmla="*/ 3623230 h 3784177"/>
              <a:gd name="connsiteX75" fmla="*/ 2965734 w 8037833"/>
              <a:gd name="connsiteY75" fmla="*/ 3635676 h 3784177"/>
              <a:gd name="connsiteX76" fmla="*/ 2961603 w 8037833"/>
              <a:gd name="connsiteY76" fmla="*/ 3638221 h 3784177"/>
              <a:gd name="connsiteX77" fmla="*/ 2944959 w 8037833"/>
              <a:gd name="connsiteY77" fmla="*/ 3639723 h 3784177"/>
              <a:gd name="connsiteX78" fmla="*/ 2940402 w 8037833"/>
              <a:gd name="connsiteY78" fmla="*/ 3651000 h 3784177"/>
              <a:gd name="connsiteX79" fmla="*/ 2915449 w 8037833"/>
              <a:gd name="connsiteY79" fmla="*/ 3661039 h 3784177"/>
              <a:gd name="connsiteX80" fmla="*/ 2884777 w 8037833"/>
              <a:gd name="connsiteY80" fmla="*/ 3660775 h 3784177"/>
              <a:gd name="connsiteX81" fmla="*/ 2739034 w 8037833"/>
              <a:gd name="connsiteY81" fmla="*/ 3647396 h 3784177"/>
              <a:gd name="connsiteX82" fmla="*/ 2651827 w 8037833"/>
              <a:gd name="connsiteY82" fmla="*/ 3646306 h 3784177"/>
              <a:gd name="connsiteX83" fmla="*/ 2618680 w 8037833"/>
              <a:gd name="connsiteY83" fmla="*/ 3656755 h 3784177"/>
              <a:gd name="connsiteX84" fmla="*/ 2572404 w 8037833"/>
              <a:gd name="connsiteY84" fmla="*/ 3664043 h 3784177"/>
              <a:gd name="connsiteX85" fmla="*/ 2490721 w 8037833"/>
              <a:gd name="connsiteY85" fmla="*/ 3685313 h 3784177"/>
              <a:gd name="connsiteX86" fmla="*/ 2423704 w 8037833"/>
              <a:gd name="connsiteY86" fmla="*/ 3658079 h 3784177"/>
              <a:gd name="connsiteX87" fmla="*/ 2301172 w 8037833"/>
              <a:gd name="connsiteY87" fmla="*/ 3663053 h 3784177"/>
              <a:gd name="connsiteX88" fmla="*/ 2294102 w 8037833"/>
              <a:gd name="connsiteY88" fmla="*/ 3671151 h 3784177"/>
              <a:gd name="connsiteX89" fmla="*/ 2238966 w 8037833"/>
              <a:gd name="connsiteY89" fmla="*/ 3668777 h 3784177"/>
              <a:gd name="connsiteX90" fmla="*/ 2082844 w 8037833"/>
              <a:gd name="connsiteY90" fmla="*/ 3631994 h 3784177"/>
              <a:gd name="connsiteX91" fmla="*/ 1938480 w 8037833"/>
              <a:gd name="connsiteY91" fmla="*/ 3601439 h 3784177"/>
              <a:gd name="connsiteX92" fmla="*/ 1900166 w 8037833"/>
              <a:gd name="connsiteY92" fmla="*/ 3609358 h 3784177"/>
              <a:gd name="connsiteX93" fmla="*/ 1835976 w 8037833"/>
              <a:gd name="connsiteY93" fmla="*/ 3622065 h 3784177"/>
              <a:gd name="connsiteX94" fmla="*/ 1787830 w 8037833"/>
              <a:gd name="connsiteY94" fmla="*/ 3633173 h 3784177"/>
              <a:gd name="connsiteX95" fmla="*/ 1734224 w 8037833"/>
              <a:gd name="connsiteY95" fmla="*/ 3655593 h 3784177"/>
              <a:gd name="connsiteX96" fmla="*/ 1721989 w 8037833"/>
              <a:gd name="connsiteY96" fmla="*/ 3627298 h 3784177"/>
              <a:gd name="connsiteX97" fmla="*/ 1664576 w 8037833"/>
              <a:gd name="connsiteY97" fmla="*/ 3638572 h 3784177"/>
              <a:gd name="connsiteX98" fmla="*/ 1577459 w 8037833"/>
              <a:gd name="connsiteY98" fmla="*/ 3658824 h 3784177"/>
              <a:gd name="connsiteX99" fmla="*/ 1527269 w 8037833"/>
              <a:gd name="connsiteY99" fmla="*/ 3663088 h 3784177"/>
              <a:gd name="connsiteX100" fmla="*/ 1390118 w 8037833"/>
              <a:gd name="connsiteY100" fmla="*/ 3682789 h 3784177"/>
              <a:gd name="connsiteX101" fmla="*/ 1252698 w 8037833"/>
              <a:gd name="connsiteY101" fmla="*/ 3708662 h 3784177"/>
              <a:gd name="connsiteX102" fmla="*/ 1171039 w 8037833"/>
              <a:gd name="connsiteY102" fmla="*/ 3758642 h 3784177"/>
              <a:gd name="connsiteX103" fmla="*/ 1058106 w 8037833"/>
              <a:gd name="connsiteY103" fmla="*/ 3776166 h 3784177"/>
              <a:gd name="connsiteX104" fmla="*/ 1039167 w 8037833"/>
              <a:gd name="connsiteY104" fmla="*/ 3784177 h 3784177"/>
              <a:gd name="connsiteX105" fmla="*/ 1012958 w 8037833"/>
              <a:gd name="connsiteY105" fmla="*/ 3779206 h 3784177"/>
              <a:gd name="connsiteX106" fmla="*/ 907906 w 8037833"/>
              <a:gd name="connsiteY106" fmla="*/ 3757678 h 3784177"/>
              <a:gd name="connsiteX107" fmla="*/ 825226 w 8037833"/>
              <a:gd name="connsiteY107" fmla="*/ 3726369 h 3784177"/>
              <a:gd name="connsiteX108" fmla="*/ 722264 w 8037833"/>
              <a:gd name="connsiteY108" fmla="*/ 3747612 h 3784177"/>
              <a:gd name="connsiteX109" fmla="*/ 659460 w 8037833"/>
              <a:gd name="connsiteY109" fmla="*/ 3740429 h 3784177"/>
              <a:gd name="connsiteX110" fmla="*/ 556552 w 8037833"/>
              <a:gd name="connsiteY110" fmla="*/ 3739124 h 3784177"/>
              <a:gd name="connsiteX111" fmla="*/ 445444 w 8037833"/>
              <a:gd name="connsiteY111" fmla="*/ 3764831 h 3784177"/>
              <a:gd name="connsiteX112" fmla="*/ 393295 w 8037833"/>
              <a:gd name="connsiteY112" fmla="*/ 3753097 h 3784177"/>
              <a:gd name="connsiteX113" fmla="*/ 339711 w 8037833"/>
              <a:gd name="connsiteY113" fmla="*/ 3718242 h 3784177"/>
              <a:gd name="connsiteX114" fmla="*/ 222239 w 8037833"/>
              <a:gd name="connsiteY114" fmla="*/ 3672335 h 3784177"/>
              <a:gd name="connsiteX115" fmla="*/ 163578 w 8037833"/>
              <a:gd name="connsiteY115" fmla="*/ 3656292 h 3784177"/>
              <a:gd name="connsiteX116" fmla="*/ 72220 w 8037833"/>
              <a:gd name="connsiteY116" fmla="*/ 3645272 h 3784177"/>
              <a:gd name="connsiteX117" fmla="*/ 44395 w 8037833"/>
              <a:gd name="connsiteY117" fmla="*/ 3639455 h 3784177"/>
              <a:gd name="connsiteX118" fmla="*/ 1962 w 8037833"/>
              <a:gd name="connsiteY118" fmla="*/ 3635948 h 3784177"/>
              <a:gd name="connsiteX119" fmla="*/ 0 w 8037833"/>
              <a:gd name="connsiteY119" fmla="*/ 3635261 h 3784177"/>
              <a:gd name="connsiteX120" fmla="*/ 0 w 8037833"/>
              <a:gd name="connsiteY12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03479 w 8037833"/>
              <a:gd name="connsiteY20" fmla="*/ 3319842 h 3784177"/>
              <a:gd name="connsiteX21" fmla="*/ 6111718 w 8037833"/>
              <a:gd name="connsiteY21" fmla="*/ 3357536 h 3784177"/>
              <a:gd name="connsiteX22" fmla="*/ 5949057 w 8037833"/>
              <a:gd name="connsiteY22" fmla="*/ 3379652 h 3784177"/>
              <a:gd name="connsiteX23" fmla="*/ 5891274 w 8037833"/>
              <a:gd name="connsiteY23" fmla="*/ 3397681 h 3784177"/>
              <a:gd name="connsiteX24" fmla="*/ 5835383 w 8037833"/>
              <a:gd name="connsiteY24" fmla="*/ 3377529 h 3784177"/>
              <a:gd name="connsiteX25" fmla="*/ 5746050 w 8037833"/>
              <a:gd name="connsiteY25" fmla="*/ 3426142 h 3784177"/>
              <a:gd name="connsiteX26" fmla="*/ 5613670 w 8037833"/>
              <a:gd name="connsiteY26" fmla="*/ 3428671 h 3784177"/>
              <a:gd name="connsiteX27" fmla="*/ 5535334 w 8037833"/>
              <a:gd name="connsiteY27" fmla="*/ 3437044 h 3784177"/>
              <a:gd name="connsiteX28" fmla="*/ 5506940 w 8037833"/>
              <a:gd name="connsiteY28" fmla="*/ 3450999 h 3784177"/>
              <a:gd name="connsiteX29" fmla="*/ 5466372 w 8037833"/>
              <a:gd name="connsiteY29" fmla="*/ 3463245 h 3784177"/>
              <a:gd name="connsiteX30" fmla="*/ 5395833 w 8037833"/>
              <a:gd name="connsiteY30" fmla="*/ 3493194 h 3784177"/>
              <a:gd name="connsiteX31" fmla="*/ 5305325 w 8037833"/>
              <a:gd name="connsiteY31" fmla="*/ 3505200 h 3784177"/>
              <a:gd name="connsiteX32" fmla="*/ 5223043 w 8037833"/>
              <a:gd name="connsiteY32" fmla="*/ 3491664 h 3784177"/>
              <a:gd name="connsiteX33" fmla="*/ 5217733 w 8037833"/>
              <a:gd name="connsiteY33" fmla="*/ 3500463 h 3784177"/>
              <a:gd name="connsiteX34" fmla="*/ 5167992 w 8037833"/>
              <a:gd name="connsiteY34" fmla="*/ 3504085 h 3784177"/>
              <a:gd name="connsiteX35" fmla="*/ 4987020 w 8037833"/>
              <a:gd name="connsiteY35" fmla="*/ 3461263 h 3784177"/>
              <a:gd name="connsiteX36" fmla="*/ 4890003 w 8037833"/>
              <a:gd name="connsiteY36" fmla="*/ 3469874 h 3784177"/>
              <a:gd name="connsiteX37" fmla="*/ 4856654 w 8037833"/>
              <a:gd name="connsiteY37" fmla="*/ 3481880 h 3784177"/>
              <a:gd name="connsiteX38" fmla="*/ 4800711 w 8037833"/>
              <a:gd name="connsiteY38" fmla="*/ 3501441 h 3784177"/>
              <a:gd name="connsiteX39" fmla="*/ 4761569 w 8037833"/>
              <a:gd name="connsiteY39" fmla="*/ 3538103 h 3784177"/>
              <a:gd name="connsiteX40" fmla="*/ 4713734 w 8037833"/>
              <a:gd name="connsiteY40" fmla="*/ 3545724 h 3784177"/>
              <a:gd name="connsiteX41" fmla="*/ 4699169 w 8037833"/>
              <a:gd name="connsiteY41" fmla="*/ 3518988 h 3784177"/>
              <a:gd name="connsiteX42" fmla="*/ 4649120 w 8037833"/>
              <a:gd name="connsiteY42" fmla="*/ 3536392 h 3784177"/>
              <a:gd name="connsiteX43" fmla="*/ 4573578 w 8037833"/>
              <a:gd name="connsiteY43" fmla="*/ 3565923 h 3784177"/>
              <a:gd name="connsiteX44" fmla="*/ 4529117 w 8037833"/>
              <a:gd name="connsiteY44" fmla="*/ 3575592 h 3784177"/>
              <a:gd name="connsiteX45" fmla="*/ 4408641 w 8037833"/>
              <a:gd name="connsiteY45" fmla="*/ 3610000 h 3784177"/>
              <a:gd name="connsiteX46" fmla="*/ 4356402 w 8037833"/>
              <a:gd name="connsiteY46" fmla="*/ 3642792 h 3784177"/>
              <a:gd name="connsiteX47" fmla="*/ 4270245 w 8037833"/>
              <a:gd name="connsiteY47" fmla="*/ 3665789 h 3784177"/>
              <a:gd name="connsiteX48" fmla="*/ 4208725 w 8037833"/>
              <a:gd name="connsiteY48" fmla="*/ 3704841 h 3784177"/>
              <a:gd name="connsiteX49" fmla="*/ 4201632 w 8037833"/>
              <a:gd name="connsiteY49" fmla="*/ 3702602 h 3784177"/>
              <a:gd name="connsiteX50" fmla="*/ 4191289 w 8037833"/>
              <a:gd name="connsiteY50" fmla="*/ 3702380 h 3784177"/>
              <a:gd name="connsiteX51" fmla="*/ 4191039 w 8037833"/>
              <a:gd name="connsiteY51" fmla="*/ 3702831 h 3784177"/>
              <a:gd name="connsiteX52" fmla="*/ 4181340 w 8037833"/>
              <a:gd name="connsiteY52" fmla="*/ 3701729 h 3784177"/>
              <a:gd name="connsiteX53" fmla="*/ 4133816 w 8037833"/>
              <a:gd name="connsiteY53" fmla="*/ 3690565 h 3784177"/>
              <a:gd name="connsiteX54" fmla="*/ 4071732 w 8037833"/>
              <a:gd name="connsiteY54" fmla="*/ 3732513 h 3784177"/>
              <a:gd name="connsiteX55" fmla="*/ 4045924 w 8037833"/>
              <a:gd name="connsiteY55" fmla="*/ 3739404 h 3784177"/>
              <a:gd name="connsiteX56" fmla="*/ 4032171 w 8037833"/>
              <a:gd name="connsiteY56" fmla="*/ 3745523 h 3784177"/>
              <a:gd name="connsiteX57" fmla="*/ 4031335 w 8037833"/>
              <a:gd name="connsiteY57" fmla="*/ 3747479 h 3784177"/>
              <a:gd name="connsiteX58" fmla="*/ 3985774 w 8037833"/>
              <a:gd name="connsiteY58" fmla="*/ 3736547 h 3784177"/>
              <a:gd name="connsiteX59" fmla="*/ 3979769 w 8037833"/>
              <a:gd name="connsiteY59" fmla="*/ 3738769 h 3784177"/>
              <a:gd name="connsiteX60" fmla="*/ 3950014 w 8037833"/>
              <a:gd name="connsiteY60" fmla="*/ 3726942 h 3784177"/>
              <a:gd name="connsiteX61" fmla="*/ 3934671 w 8037833"/>
              <a:gd name="connsiteY61" fmla="*/ 3723339 h 3784177"/>
              <a:gd name="connsiteX62" fmla="*/ 3930274 w 8037833"/>
              <a:gd name="connsiteY62" fmla="*/ 3717148 h 3784177"/>
              <a:gd name="connsiteX63" fmla="*/ 3907660 w 8037833"/>
              <a:gd name="connsiteY63" fmla="*/ 3714456 h 3784177"/>
              <a:gd name="connsiteX64" fmla="*/ 3905087 w 8037833"/>
              <a:gd name="connsiteY64" fmla="*/ 3716098 h 3784177"/>
              <a:gd name="connsiteX65" fmla="*/ 3886347 w 8037833"/>
              <a:gd name="connsiteY65" fmla="*/ 3706620 h 3784177"/>
              <a:gd name="connsiteX66" fmla="*/ 3870533 w 8037833"/>
              <a:gd name="connsiteY66" fmla="*/ 3689905 h 3784177"/>
              <a:gd name="connsiteX67" fmla="*/ 3678563 w 8037833"/>
              <a:gd name="connsiteY67" fmla="*/ 3694486 h 3784177"/>
              <a:gd name="connsiteX68" fmla="*/ 3524121 w 8037833"/>
              <a:gd name="connsiteY68" fmla="*/ 3642736 h 3784177"/>
              <a:gd name="connsiteX69" fmla="*/ 3432153 w 8037833"/>
              <a:gd name="connsiteY69" fmla="*/ 3667780 h 3784177"/>
              <a:gd name="connsiteX70" fmla="*/ 3373519 w 8037833"/>
              <a:gd name="connsiteY70" fmla="*/ 3665785 h 3784177"/>
              <a:gd name="connsiteX71" fmla="*/ 3114267 w 8037833"/>
              <a:gd name="connsiteY71" fmla="*/ 3638983 h 3784177"/>
              <a:gd name="connsiteX72" fmla="*/ 3048270 w 8037833"/>
              <a:gd name="connsiteY72" fmla="*/ 3649949 h 3784177"/>
              <a:gd name="connsiteX73" fmla="*/ 2989722 w 8037833"/>
              <a:gd name="connsiteY73" fmla="*/ 3623230 h 3784177"/>
              <a:gd name="connsiteX74" fmla="*/ 2965734 w 8037833"/>
              <a:gd name="connsiteY74" fmla="*/ 3635676 h 3784177"/>
              <a:gd name="connsiteX75" fmla="*/ 2961603 w 8037833"/>
              <a:gd name="connsiteY75" fmla="*/ 3638221 h 3784177"/>
              <a:gd name="connsiteX76" fmla="*/ 2944959 w 8037833"/>
              <a:gd name="connsiteY76" fmla="*/ 3639723 h 3784177"/>
              <a:gd name="connsiteX77" fmla="*/ 2940402 w 8037833"/>
              <a:gd name="connsiteY77" fmla="*/ 3651000 h 3784177"/>
              <a:gd name="connsiteX78" fmla="*/ 2915449 w 8037833"/>
              <a:gd name="connsiteY78" fmla="*/ 3661039 h 3784177"/>
              <a:gd name="connsiteX79" fmla="*/ 2884777 w 8037833"/>
              <a:gd name="connsiteY79" fmla="*/ 3660775 h 3784177"/>
              <a:gd name="connsiteX80" fmla="*/ 2739034 w 8037833"/>
              <a:gd name="connsiteY80" fmla="*/ 3647396 h 3784177"/>
              <a:gd name="connsiteX81" fmla="*/ 2651827 w 8037833"/>
              <a:gd name="connsiteY81" fmla="*/ 3646306 h 3784177"/>
              <a:gd name="connsiteX82" fmla="*/ 2618680 w 8037833"/>
              <a:gd name="connsiteY82" fmla="*/ 3656755 h 3784177"/>
              <a:gd name="connsiteX83" fmla="*/ 2572404 w 8037833"/>
              <a:gd name="connsiteY83" fmla="*/ 3664043 h 3784177"/>
              <a:gd name="connsiteX84" fmla="*/ 2490721 w 8037833"/>
              <a:gd name="connsiteY84" fmla="*/ 3685313 h 3784177"/>
              <a:gd name="connsiteX85" fmla="*/ 2423704 w 8037833"/>
              <a:gd name="connsiteY85" fmla="*/ 3658079 h 3784177"/>
              <a:gd name="connsiteX86" fmla="*/ 2301172 w 8037833"/>
              <a:gd name="connsiteY86" fmla="*/ 3663053 h 3784177"/>
              <a:gd name="connsiteX87" fmla="*/ 2294102 w 8037833"/>
              <a:gd name="connsiteY87" fmla="*/ 3671151 h 3784177"/>
              <a:gd name="connsiteX88" fmla="*/ 2238966 w 8037833"/>
              <a:gd name="connsiteY88" fmla="*/ 3668777 h 3784177"/>
              <a:gd name="connsiteX89" fmla="*/ 2082844 w 8037833"/>
              <a:gd name="connsiteY89" fmla="*/ 3631994 h 3784177"/>
              <a:gd name="connsiteX90" fmla="*/ 1938480 w 8037833"/>
              <a:gd name="connsiteY90" fmla="*/ 3601439 h 3784177"/>
              <a:gd name="connsiteX91" fmla="*/ 1900166 w 8037833"/>
              <a:gd name="connsiteY91" fmla="*/ 3609358 h 3784177"/>
              <a:gd name="connsiteX92" fmla="*/ 1835976 w 8037833"/>
              <a:gd name="connsiteY92" fmla="*/ 3622065 h 3784177"/>
              <a:gd name="connsiteX93" fmla="*/ 1787830 w 8037833"/>
              <a:gd name="connsiteY93" fmla="*/ 3633173 h 3784177"/>
              <a:gd name="connsiteX94" fmla="*/ 1734224 w 8037833"/>
              <a:gd name="connsiteY94" fmla="*/ 3655593 h 3784177"/>
              <a:gd name="connsiteX95" fmla="*/ 1721989 w 8037833"/>
              <a:gd name="connsiteY95" fmla="*/ 3627298 h 3784177"/>
              <a:gd name="connsiteX96" fmla="*/ 1664576 w 8037833"/>
              <a:gd name="connsiteY96" fmla="*/ 3638572 h 3784177"/>
              <a:gd name="connsiteX97" fmla="*/ 1577459 w 8037833"/>
              <a:gd name="connsiteY97" fmla="*/ 3658824 h 3784177"/>
              <a:gd name="connsiteX98" fmla="*/ 1527269 w 8037833"/>
              <a:gd name="connsiteY98" fmla="*/ 3663088 h 3784177"/>
              <a:gd name="connsiteX99" fmla="*/ 1390118 w 8037833"/>
              <a:gd name="connsiteY99" fmla="*/ 3682789 h 3784177"/>
              <a:gd name="connsiteX100" fmla="*/ 1252698 w 8037833"/>
              <a:gd name="connsiteY100" fmla="*/ 3708662 h 3784177"/>
              <a:gd name="connsiteX101" fmla="*/ 1171039 w 8037833"/>
              <a:gd name="connsiteY101" fmla="*/ 3758642 h 3784177"/>
              <a:gd name="connsiteX102" fmla="*/ 1058106 w 8037833"/>
              <a:gd name="connsiteY102" fmla="*/ 3776166 h 3784177"/>
              <a:gd name="connsiteX103" fmla="*/ 1039167 w 8037833"/>
              <a:gd name="connsiteY103" fmla="*/ 3784177 h 3784177"/>
              <a:gd name="connsiteX104" fmla="*/ 1012958 w 8037833"/>
              <a:gd name="connsiteY104" fmla="*/ 3779206 h 3784177"/>
              <a:gd name="connsiteX105" fmla="*/ 907906 w 8037833"/>
              <a:gd name="connsiteY105" fmla="*/ 3757678 h 3784177"/>
              <a:gd name="connsiteX106" fmla="*/ 825226 w 8037833"/>
              <a:gd name="connsiteY106" fmla="*/ 3726369 h 3784177"/>
              <a:gd name="connsiteX107" fmla="*/ 722264 w 8037833"/>
              <a:gd name="connsiteY107" fmla="*/ 3747612 h 3784177"/>
              <a:gd name="connsiteX108" fmla="*/ 659460 w 8037833"/>
              <a:gd name="connsiteY108" fmla="*/ 3740429 h 3784177"/>
              <a:gd name="connsiteX109" fmla="*/ 556552 w 8037833"/>
              <a:gd name="connsiteY109" fmla="*/ 3739124 h 3784177"/>
              <a:gd name="connsiteX110" fmla="*/ 445444 w 8037833"/>
              <a:gd name="connsiteY110" fmla="*/ 3764831 h 3784177"/>
              <a:gd name="connsiteX111" fmla="*/ 393295 w 8037833"/>
              <a:gd name="connsiteY111" fmla="*/ 3753097 h 3784177"/>
              <a:gd name="connsiteX112" fmla="*/ 339711 w 8037833"/>
              <a:gd name="connsiteY112" fmla="*/ 3718242 h 3784177"/>
              <a:gd name="connsiteX113" fmla="*/ 222239 w 8037833"/>
              <a:gd name="connsiteY113" fmla="*/ 3672335 h 3784177"/>
              <a:gd name="connsiteX114" fmla="*/ 163578 w 8037833"/>
              <a:gd name="connsiteY114" fmla="*/ 3656292 h 3784177"/>
              <a:gd name="connsiteX115" fmla="*/ 72220 w 8037833"/>
              <a:gd name="connsiteY115" fmla="*/ 3645272 h 3784177"/>
              <a:gd name="connsiteX116" fmla="*/ 44395 w 8037833"/>
              <a:gd name="connsiteY116" fmla="*/ 3639455 h 3784177"/>
              <a:gd name="connsiteX117" fmla="*/ 1962 w 8037833"/>
              <a:gd name="connsiteY117" fmla="*/ 3635948 h 3784177"/>
              <a:gd name="connsiteX118" fmla="*/ 0 w 8037833"/>
              <a:gd name="connsiteY118" fmla="*/ 3635261 h 3784177"/>
              <a:gd name="connsiteX119" fmla="*/ 0 w 8037833"/>
              <a:gd name="connsiteY11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52283 w 8037833"/>
              <a:gd name="connsiteY20" fmla="*/ 3374762 h 3784177"/>
              <a:gd name="connsiteX21" fmla="*/ 6111718 w 8037833"/>
              <a:gd name="connsiteY21" fmla="*/ 3357536 h 3784177"/>
              <a:gd name="connsiteX22" fmla="*/ 5949057 w 8037833"/>
              <a:gd name="connsiteY22" fmla="*/ 3379652 h 3784177"/>
              <a:gd name="connsiteX23" fmla="*/ 5891274 w 8037833"/>
              <a:gd name="connsiteY23" fmla="*/ 3397681 h 3784177"/>
              <a:gd name="connsiteX24" fmla="*/ 5835383 w 8037833"/>
              <a:gd name="connsiteY24" fmla="*/ 3377529 h 3784177"/>
              <a:gd name="connsiteX25" fmla="*/ 5746050 w 8037833"/>
              <a:gd name="connsiteY25" fmla="*/ 3426142 h 3784177"/>
              <a:gd name="connsiteX26" fmla="*/ 5613670 w 8037833"/>
              <a:gd name="connsiteY26" fmla="*/ 3428671 h 3784177"/>
              <a:gd name="connsiteX27" fmla="*/ 5535334 w 8037833"/>
              <a:gd name="connsiteY27" fmla="*/ 3437044 h 3784177"/>
              <a:gd name="connsiteX28" fmla="*/ 5506940 w 8037833"/>
              <a:gd name="connsiteY28" fmla="*/ 3450999 h 3784177"/>
              <a:gd name="connsiteX29" fmla="*/ 5466372 w 8037833"/>
              <a:gd name="connsiteY29" fmla="*/ 3463245 h 3784177"/>
              <a:gd name="connsiteX30" fmla="*/ 5395833 w 8037833"/>
              <a:gd name="connsiteY30" fmla="*/ 3493194 h 3784177"/>
              <a:gd name="connsiteX31" fmla="*/ 5305325 w 8037833"/>
              <a:gd name="connsiteY31" fmla="*/ 3505200 h 3784177"/>
              <a:gd name="connsiteX32" fmla="*/ 5223043 w 8037833"/>
              <a:gd name="connsiteY32" fmla="*/ 3491664 h 3784177"/>
              <a:gd name="connsiteX33" fmla="*/ 5217733 w 8037833"/>
              <a:gd name="connsiteY33" fmla="*/ 3500463 h 3784177"/>
              <a:gd name="connsiteX34" fmla="*/ 5167992 w 8037833"/>
              <a:gd name="connsiteY34" fmla="*/ 3504085 h 3784177"/>
              <a:gd name="connsiteX35" fmla="*/ 4987020 w 8037833"/>
              <a:gd name="connsiteY35" fmla="*/ 3461263 h 3784177"/>
              <a:gd name="connsiteX36" fmla="*/ 4890003 w 8037833"/>
              <a:gd name="connsiteY36" fmla="*/ 3469874 h 3784177"/>
              <a:gd name="connsiteX37" fmla="*/ 4856654 w 8037833"/>
              <a:gd name="connsiteY37" fmla="*/ 3481880 h 3784177"/>
              <a:gd name="connsiteX38" fmla="*/ 4800711 w 8037833"/>
              <a:gd name="connsiteY38" fmla="*/ 3501441 h 3784177"/>
              <a:gd name="connsiteX39" fmla="*/ 4761569 w 8037833"/>
              <a:gd name="connsiteY39" fmla="*/ 3538103 h 3784177"/>
              <a:gd name="connsiteX40" fmla="*/ 4713734 w 8037833"/>
              <a:gd name="connsiteY40" fmla="*/ 3545724 h 3784177"/>
              <a:gd name="connsiteX41" fmla="*/ 4699169 w 8037833"/>
              <a:gd name="connsiteY41" fmla="*/ 3518988 h 3784177"/>
              <a:gd name="connsiteX42" fmla="*/ 4649120 w 8037833"/>
              <a:gd name="connsiteY42" fmla="*/ 3536392 h 3784177"/>
              <a:gd name="connsiteX43" fmla="*/ 4573578 w 8037833"/>
              <a:gd name="connsiteY43" fmla="*/ 3565923 h 3784177"/>
              <a:gd name="connsiteX44" fmla="*/ 4529117 w 8037833"/>
              <a:gd name="connsiteY44" fmla="*/ 3575592 h 3784177"/>
              <a:gd name="connsiteX45" fmla="*/ 4408641 w 8037833"/>
              <a:gd name="connsiteY45" fmla="*/ 3610000 h 3784177"/>
              <a:gd name="connsiteX46" fmla="*/ 4356402 w 8037833"/>
              <a:gd name="connsiteY46" fmla="*/ 3642792 h 3784177"/>
              <a:gd name="connsiteX47" fmla="*/ 4270245 w 8037833"/>
              <a:gd name="connsiteY47" fmla="*/ 3665789 h 3784177"/>
              <a:gd name="connsiteX48" fmla="*/ 4208725 w 8037833"/>
              <a:gd name="connsiteY48" fmla="*/ 3704841 h 3784177"/>
              <a:gd name="connsiteX49" fmla="*/ 4201632 w 8037833"/>
              <a:gd name="connsiteY49" fmla="*/ 3702602 h 3784177"/>
              <a:gd name="connsiteX50" fmla="*/ 4191289 w 8037833"/>
              <a:gd name="connsiteY50" fmla="*/ 3702380 h 3784177"/>
              <a:gd name="connsiteX51" fmla="*/ 4191039 w 8037833"/>
              <a:gd name="connsiteY51" fmla="*/ 3702831 h 3784177"/>
              <a:gd name="connsiteX52" fmla="*/ 4181340 w 8037833"/>
              <a:gd name="connsiteY52" fmla="*/ 3701729 h 3784177"/>
              <a:gd name="connsiteX53" fmla="*/ 4133816 w 8037833"/>
              <a:gd name="connsiteY53" fmla="*/ 3690565 h 3784177"/>
              <a:gd name="connsiteX54" fmla="*/ 4071732 w 8037833"/>
              <a:gd name="connsiteY54" fmla="*/ 3732513 h 3784177"/>
              <a:gd name="connsiteX55" fmla="*/ 4045924 w 8037833"/>
              <a:gd name="connsiteY55" fmla="*/ 3739404 h 3784177"/>
              <a:gd name="connsiteX56" fmla="*/ 4032171 w 8037833"/>
              <a:gd name="connsiteY56" fmla="*/ 3745523 h 3784177"/>
              <a:gd name="connsiteX57" fmla="*/ 4031335 w 8037833"/>
              <a:gd name="connsiteY57" fmla="*/ 3747479 h 3784177"/>
              <a:gd name="connsiteX58" fmla="*/ 3985774 w 8037833"/>
              <a:gd name="connsiteY58" fmla="*/ 3736547 h 3784177"/>
              <a:gd name="connsiteX59" fmla="*/ 3979769 w 8037833"/>
              <a:gd name="connsiteY59" fmla="*/ 3738769 h 3784177"/>
              <a:gd name="connsiteX60" fmla="*/ 3950014 w 8037833"/>
              <a:gd name="connsiteY60" fmla="*/ 3726942 h 3784177"/>
              <a:gd name="connsiteX61" fmla="*/ 3934671 w 8037833"/>
              <a:gd name="connsiteY61" fmla="*/ 3723339 h 3784177"/>
              <a:gd name="connsiteX62" fmla="*/ 3930274 w 8037833"/>
              <a:gd name="connsiteY62" fmla="*/ 3717148 h 3784177"/>
              <a:gd name="connsiteX63" fmla="*/ 3907660 w 8037833"/>
              <a:gd name="connsiteY63" fmla="*/ 3714456 h 3784177"/>
              <a:gd name="connsiteX64" fmla="*/ 3905087 w 8037833"/>
              <a:gd name="connsiteY64" fmla="*/ 3716098 h 3784177"/>
              <a:gd name="connsiteX65" fmla="*/ 3886347 w 8037833"/>
              <a:gd name="connsiteY65" fmla="*/ 3706620 h 3784177"/>
              <a:gd name="connsiteX66" fmla="*/ 3870533 w 8037833"/>
              <a:gd name="connsiteY66" fmla="*/ 3689905 h 3784177"/>
              <a:gd name="connsiteX67" fmla="*/ 3678563 w 8037833"/>
              <a:gd name="connsiteY67" fmla="*/ 3694486 h 3784177"/>
              <a:gd name="connsiteX68" fmla="*/ 3524121 w 8037833"/>
              <a:gd name="connsiteY68" fmla="*/ 3642736 h 3784177"/>
              <a:gd name="connsiteX69" fmla="*/ 3432153 w 8037833"/>
              <a:gd name="connsiteY69" fmla="*/ 3667780 h 3784177"/>
              <a:gd name="connsiteX70" fmla="*/ 3373519 w 8037833"/>
              <a:gd name="connsiteY70" fmla="*/ 3665785 h 3784177"/>
              <a:gd name="connsiteX71" fmla="*/ 3114267 w 8037833"/>
              <a:gd name="connsiteY71" fmla="*/ 3638983 h 3784177"/>
              <a:gd name="connsiteX72" fmla="*/ 3048270 w 8037833"/>
              <a:gd name="connsiteY72" fmla="*/ 3649949 h 3784177"/>
              <a:gd name="connsiteX73" fmla="*/ 2989722 w 8037833"/>
              <a:gd name="connsiteY73" fmla="*/ 3623230 h 3784177"/>
              <a:gd name="connsiteX74" fmla="*/ 2965734 w 8037833"/>
              <a:gd name="connsiteY74" fmla="*/ 3635676 h 3784177"/>
              <a:gd name="connsiteX75" fmla="*/ 2961603 w 8037833"/>
              <a:gd name="connsiteY75" fmla="*/ 3638221 h 3784177"/>
              <a:gd name="connsiteX76" fmla="*/ 2944959 w 8037833"/>
              <a:gd name="connsiteY76" fmla="*/ 3639723 h 3784177"/>
              <a:gd name="connsiteX77" fmla="*/ 2940402 w 8037833"/>
              <a:gd name="connsiteY77" fmla="*/ 3651000 h 3784177"/>
              <a:gd name="connsiteX78" fmla="*/ 2915449 w 8037833"/>
              <a:gd name="connsiteY78" fmla="*/ 3661039 h 3784177"/>
              <a:gd name="connsiteX79" fmla="*/ 2884777 w 8037833"/>
              <a:gd name="connsiteY79" fmla="*/ 3660775 h 3784177"/>
              <a:gd name="connsiteX80" fmla="*/ 2739034 w 8037833"/>
              <a:gd name="connsiteY80" fmla="*/ 3647396 h 3784177"/>
              <a:gd name="connsiteX81" fmla="*/ 2651827 w 8037833"/>
              <a:gd name="connsiteY81" fmla="*/ 3646306 h 3784177"/>
              <a:gd name="connsiteX82" fmla="*/ 2618680 w 8037833"/>
              <a:gd name="connsiteY82" fmla="*/ 3656755 h 3784177"/>
              <a:gd name="connsiteX83" fmla="*/ 2572404 w 8037833"/>
              <a:gd name="connsiteY83" fmla="*/ 3664043 h 3784177"/>
              <a:gd name="connsiteX84" fmla="*/ 2490721 w 8037833"/>
              <a:gd name="connsiteY84" fmla="*/ 3685313 h 3784177"/>
              <a:gd name="connsiteX85" fmla="*/ 2423704 w 8037833"/>
              <a:gd name="connsiteY85" fmla="*/ 3658079 h 3784177"/>
              <a:gd name="connsiteX86" fmla="*/ 2301172 w 8037833"/>
              <a:gd name="connsiteY86" fmla="*/ 3663053 h 3784177"/>
              <a:gd name="connsiteX87" fmla="*/ 2294102 w 8037833"/>
              <a:gd name="connsiteY87" fmla="*/ 3671151 h 3784177"/>
              <a:gd name="connsiteX88" fmla="*/ 2238966 w 8037833"/>
              <a:gd name="connsiteY88" fmla="*/ 3668777 h 3784177"/>
              <a:gd name="connsiteX89" fmla="*/ 2082844 w 8037833"/>
              <a:gd name="connsiteY89" fmla="*/ 3631994 h 3784177"/>
              <a:gd name="connsiteX90" fmla="*/ 1938480 w 8037833"/>
              <a:gd name="connsiteY90" fmla="*/ 3601439 h 3784177"/>
              <a:gd name="connsiteX91" fmla="*/ 1900166 w 8037833"/>
              <a:gd name="connsiteY91" fmla="*/ 3609358 h 3784177"/>
              <a:gd name="connsiteX92" fmla="*/ 1835976 w 8037833"/>
              <a:gd name="connsiteY92" fmla="*/ 3622065 h 3784177"/>
              <a:gd name="connsiteX93" fmla="*/ 1787830 w 8037833"/>
              <a:gd name="connsiteY93" fmla="*/ 3633173 h 3784177"/>
              <a:gd name="connsiteX94" fmla="*/ 1734224 w 8037833"/>
              <a:gd name="connsiteY94" fmla="*/ 3655593 h 3784177"/>
              <a:gd name="connsiteX95" fmla="*/ 1721989 w 8037833"/>
              <a:gd name="connsiteY95" fmla="*/ 3627298 h 3784177"/>
              <a:gd name="connsiteX96" fmla="*/ 1664576 w 8037833"/>
              <a:gd name="connsiteY96" fmla="*/ 3638572 h 3784177"/>
              <a:gd name="connsiteX97" fmla="*/ 1577459 w 8037833"/>
              <a:gd name="connsiteY97" fmla="*/ 3658824 h 3784177"/>
              <a:gd name="connsiteX98" fmla="*/ 1527269 w 8037833"/>
              <a:gd name="connsiteY98" fmla="*/ 3663088 h 3784177"/>
              <a:gd name="connsiteX99" fmla="*/ 1390118 w 8037833"/>
              <a:gd name="connsiteY99" fmla="*/ 3682789 h 3784177"/>
              <a:gd name="connsiteX100" fmla="*/ 1252698 w 8037833"/>
              <a:gd name="connsiteY100" fmla="*/ 3708662 h 3784177"/>
              <a:gd name="connsiteX101" fmla="*/ 1171039 w 8037833"/>
              <a:gd name="connsiteY101" fmla="*/ 3758642 h 3784177"/>
              <a:gd name="connsiteX102" fmla="*/ 1058106 w 8037833"/>
              <a:gd name="connsiteY102" fmla="*/ 3776166 h 3784177"/>
              <a:gd name="connsiteX103" fmla="*/ 1039167 w 8037833"/>
              <a:gd name="connsiteY103" fmla="*/ 3784177 h 3784177"/>
              <a:gd name="connsiteX104" fmla="*/ 1012958 w 8037833"/>
              <a:gd name="connsiteY104" fmla="*/ 3779206 h 3784177"/>
              <a:gd name="connsiteX105" fmla="*/ 907906 w 8037833"/>
              <a:gd name="connsiteY105" fmla="*/ 3757678 h 3784177"/>
              <a:gd name="connsiteX106" fmla="*/ 825226 w 8037833"/>
              <a:gd name="connsiteY106" fmla="*/ 3726369 h 3784177"/>
              <a:gd name="connsiteX107" fmla="*/ 722264 w 8037833"/>
              <a:gd name="connsiteY107" fmla="*/ 3747612 h 3784177"/>
              <a:gd name="connsiteX108" fmla="*/ 659460 w 8037833"/>
              <a:gd name="connsiteY108" fmla="*/ 3740429 h 3784177"/>
              <a:gd name="connsiteX109" fmla="*/ 556552 w 8037833"/>
              <a:gd name="connsiteY109" fmla="*/ 3739124 h 3784177"/>
              <a:gd name="connsiteX110" fmla="*/ 445444 w 8037833"/>
              <a:gd name="connsiteY110" fmla="*/ 3764831 h 3784177"/>
              <a:gd name="connsiteX111" fmla="*/ 393295 w 8037833"/>
              <a:gd name="connsiteY111" fmla="*/ 3753097 h 3784177"/>
              <a:gd name="connsiteX112" fmla="*/ 339711 w 8037833"/>
              <a:gd name="connsiteY112" fmla="*/ 3718242 h 3784177"/>
              <a:gd name="connsiteX113" fmla="*/ 222239 w 8037833"/>
              <a:gd name="connsiteY113" fmla="*/ 3672335 h 3784177"/>
              <a:gd name="connsiteX114" fmla="*/ 163578 w 8037833"/>
              <a:gd name="connsiteY114" fmla="*/ 3656292 h 3784177"/>
              <a:gd name="connsiteX115" fmla="*/ 72220 w 8037833"/>
              <a:gd name="connsiteY115" fmla="*/ 3645272 h 3784177"/>
              <a:gd name="connsiteX116" fmla="*/ 44395 w 8037833"/>
              <a:gd name="connsiteY116" fmla="*/ 3639455 h 3784177"/>
              <a:gd name="connsiteX117" fmla="*/ 1962 w 8037833"/>
              <a:gd name="connsiteY117" fmla="*/ 3635948 h 3784177"/>
              <a:gd name="connsiteX118" fmla="*/ 0 w 8037833"/>
              <a:gd name="connsiteY118" fmla="*/ 3635261 h 3784177"/>
              <a:gd name="connsiteX119" fmla="*/ 0 w 8037833"/>
              <a:gd name="connsiteY11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462092 w 8037833"/>
              <a:gd name="connsiteY19" fmla="*/ 3373529 h 3784177"/>
              <a:gd name="connsiteX20" fmla="*/ 6352283 w 8037833"/>
              <a:gd name="connsiteY20" fmla="*/ 3374762 h 3784177"/>
              <a:gd name="connsiteX21" fmla="*/ 6111718 w 8037833"/>
              <a:gd name="connsiteY21" fmla="*/ 3357536 h 3784177"/>
              <a:gd name="connsiteX22" fmla="*/ 6022263 w 8037833"/>
              <a:gd name="connsiteY22" fmla="*/ 3359057 h 3784177"/>
              <a:gd name="connsiteX23" fmla="*/ 5891274 w 8037833"/>
              <a:gd name="connsiteY23" fmla="*/ 3397681 h 3784177"/>
              <a:gd name="connsiteX24" fmla="*/ 5835383 w 8037833"/>
              <a:gd name="connsiteY24" fmla="*/ 3377529 h 3784177"/>
              <a:gd name="connsiteX25" fmla="*/ 5746050 w 8037833"/>
              <a:gd name="connsiteY25" fmla="*/ 3426142 h 3784177"/>
              <a:gd name="connsiteX26" fmla="*/ 5613670 w 8037833"/>
              <a:gd name="connsiteY26" fmla="*/ 3428671 h 3784177"/>
              <a:gd name="connsiteX27" fmla="*/ 5535334 w 8037833"/>
              <a:gd name="connsiteY27" fmla="*/ 3437044 h 3784177"/>
              <a:gd name="connsiteX28" fmla="*/ 5506940 w 8037833"/>
              <a:gd name="connsiteY28" fmla="*/ 3450999 h 3784177"/>
              <a:gd name="connsiteX29" fmla="*/ 5466372 w 8037833"/>
              <a:gd name="connsiteY29" fmla="*/ 3463245 h 3784177"/>
              <a:gd name="connsiteX30" fmla="*/ 5395833 w 8037833"/>
              <a:gd name="connsiteY30" fmla="*/ 3493194 h 3784177"/>
              <a:gd name="connsiteX31" fmla="*/ 5305325 w 8037833"/>
              <a:gd name="connsiteY31" fmla="*/ 3505200 h 3784177"/>
              <a:gd name="connsiteX32" fmla="*/ 5223043 w 8037833"/>
              <a:gd name="connsiteY32" fmla="*/ 3491664 h 3784177"/>
              <a:gd name="connsiteX33" fmla="*/ 5217733 w 8037833"/>
              <a:gd name="connsiteY33" fmla="*/ 3500463 h 3784177"/>
              <a:gd name="connsiteX34" fmla="*/ 5167992 w 8037833"/>
              <a:gd name="connsiteY34" fmla="*/ 3504085 h 3784177"/>
              <a:gd name="connsiteX35" fmla="*/ 4987020 w 8037833"/>
              <a:gd name="connsiteY35" fmla="*/ 3461263 h 3784177"/>
              <a:gd name="connsiteX36" fmla="*/ 4890003 w 8037833"/>
              <a:gd name="connsiteY36" fmla="*/ 3469874 h 3784177"/>
              <a:gd name="connsiteX37" fmla="*/ 4856654 w 8037833"/>
              <a:gd name="connsiteY37" fmla="*/ 3481880 h 3784177"/>
              <a:gd name="connsiteX38" fmla="*/ 4800711 w 8037833"/>
              <a:gd name="connsiteY38" fmla="*/ 3501441 h 3784177"/>
              <a:gd name="connsiteX39" fmla="*/ 4761569 w 8037833"/>
              <a:gd name="connsiteY39" fmla="*/ 3538103 h 3784177"/>
              <a:gd name="connsiteX40" fmla="*/ 4713734 w 8037833"/>
              <a:gd name="connsiteY40" fmla="*/ 3545724 h 3784177"/>
              <a:gd name="connsiteX41" fmla="*/ 4699169 w 8037833"/>
              <a:gd name="connsiteY41" fmla="*/ 3518988 h 3784177"/>
              <a:gd name="connsiteX42" fmla="*/ 4649120 w 8037833"/>
              <a:gd name="connsiteY42" fmla="*/ 3536392 h 3784177"/>
              <a:gd name="connsiteX43" fmla="*/ 4573578 w 8037833"/>
              <a:gd name="connsiteY43" fmla="*/ 3565923 h 3784177"/>
              <a:gd name="connsiteX44" fmla="*/ 4529117 w 8037833"/>
              <a:gd name="connsiteY44" fmla="*/ 3575592 h 3784177"/>
              <a:gd name="connsiteX45" fmla="*/ 4408641 w 8037833"/>
              <a:gd name="connsiteY45" fmla="*/ 3610000 h 3784177"/>
              <a:gd name="connsiteX46" fmla="*/ 4356402 w 8037833"/>
              <a:gd name="connsiteY46" fmla="*/ 3642792 h 3784177"/>
              <a:gd name="connsiteX47" fmla="*/ 4270245 w 8037833"/>
              <a:gd name="connsiteY47" fmla="*/ 3665789 h 3784177"/>
              <a:gd name="connsiteX48" fmla="*/ 4208725 w 8037833"/>
              <a:gd name="connsiteY48" fmla="*/ 3704841 h 3784177"/>
              <a:gd name="connsiteX49" fmla="*/ 4201632 w 8037833"/>
              <a:gd name="connsiteY49" fmla="*/ 3702602 h 3784177"/>
              <a:gd name="connsiteX50" fmla="*/ 4191289 w 8037833"/>
              <a:gd name="connsiteY50" fmla="*/ 3702380 h 3784177"/>
              <a:gd name="connsiteX51" fmla="*/ 4191039 w 8037833"/>
              <a:gd name="connsiteY51" fmla="*/ 3702831 h 3784177"/>
              <a:gd name="connsiteX52" fmla="*/ 4181340 w 8037833"/>
              <a:gd name="connsiteY52" fmla="*/ 3701729 h 3784177"/>
              <a:gd name="connsiteX53" fmla="*/ 4133816 w 8037833"/>
              <a:gd name="connsiteY53" fmla="*/ 3690565 h 3784177"/>
              <a:gd name="connsiteX54" fmla="*/ 4071732 w 8037833"/>
              <a:gd name="connsiteY54" fmla="*/ 3732513 h 3784177"/>
              <a:gd name="connsiteX55" fmla="*/ 4045924 w 8037833"/>
              <a:gd name="connsiteY55" fmla="*/ 3739404 h 3784177"/>
              <a:gd name="connsiteX56" fmla="*/ 4032171 w 8037833"/>
              <a:gd name="connsiteY56" fmla="*/ 3745523 h 3784177"/>
              <a:gd name="connsiteX57" fmla="*/ 4031335 w 8037833"/>
              <a:gd name="connsiteY57" fmla="*/ 3747479 h 3784177"/>
              <a:gd name="connsiteX58" fmla="*/ 3985774 w 8037833"/>
              <a:gd name="connsiteY58" fmla="*/ 3736547 h 3784177"/>
              <a:gd name="connsiteX59" fmla="*/ 3979769 w 8037833"/>
              <a:gd name="connsiteY59" fmla="*/ 3738769 h 3784177"/>
              <a:gd name="connsiteX60" fmla="*/ 3950014 w 8037833"/>
              <a:gd name="connsiteY60" fmla="*/ 3726942 h 3784177"/>
              <a:gd name="connsiteX61" fmla="*/ 3934671 w 8037833"/>
              <a:gd name="connsiteY61" fmla="*/ 3723339 h 3784177"/>
              <a:gd name="connsiteX62" fmla="*/ 3930274 w 8037833"/>
              <a:gd name="connsiteY62" fmla="*/ 3717148 h 3784177"/>
              <a:gd name="connsiteX63" fmla="*/ 3907660 w 8037833"/>
              <a:gd name="connsiteY63" fmla="*/ 3714456 h 3784177"/>
              <a:gd name="connsiteX64" fmla="*/ 3905087 w 8037833"/>
              <a:gd name="connsiteY64" fmla="*/ 3716098 h 3784177"/>
              <a:gd name="connsiteX65" fmla="*/ 3886347 w 8037833"/>
              <a:gd name="connsiteY65" fmla="*/ 3706620 h 3784177"/>
              <a:gd name="connsiteX66" fmla="*/ 3870533 w 8037833"/>
              <a:gd name="connsiteY66" fmla="*/ 3689905 h 3784177"/>
              <a:gd name="connsiteX67" fmla="*/ 3678563 w 8037833"/>
              <a:gd name="connsiteY67" fmla="*/ 3694486 h 3784177"/>
              <a:gd name="connsiteX68" fmla="*/ 3524121 w 8037833"/>
              <a:gd name="connsiteY68" fmla="*/ 3642736 h 3784177"/>
              <a:gd name="connsiteX69" fmla="*/ 3432153 w 8037833"/>
              <a:gd name="connsiteY69" fmla="*/ 3667780 h 3784177"/>
              <a:gd name="connsiteX70" fmla="*/ 3373519 w 8037833"/>
              <a:gd name="connsiteY70" fmla="*/ 3665785 h 3784177"/>
              <a:gd name="connsiteX71" fmla="*/ 3114267 w 8037833"/>
              <a:gd name="connsiteY71" fmla="*/ 3638983 h 3784177"/>
              <a:gd name="connsiteX72" fmla="*/ 3048270 w 8037833"/>
              <a:gd name="connsiteY72" fmla="*/ 3649949 h 3784177"/>
              <a:gd name="connsiteX73" fmla="*/ 2989722 w 8037833"/>
              <a:gd name="connsiteY73" fmla="*/ 3623230 h 3784177"/>
              <a:gd name="connsiteX74" fmla="*/ 2965734 w 8037833"/>
              <a:gd name="connsiteY74" fmla="*/ 3635676 h 3784177"/>
              <a:gd name="connsiteX75" fmla="*/ 2961603 w 8037833"/>
              <a:gd name="connsiteY75" fmla="*/ 3638221 h 3784177"/>
              <a:gd name="connsiteX76" fmla="*/ 2944959 w 8037833"/>
              <a:gd name="connsiteY76" fmla="*/ 3639723 h 3784177"/>
              <a:gd name="connsiteX77" fmla="*/ 2940402 w 8037833"/>
              <a:gd name="connsiteY77" fmla="*/ 3651000 h 3784177"/>
              <a:gd name="connsiteX78" fmla="*/ 2915449 w 8037833"/>
              <a:gd name="connsiteY78" fmla="*/ 3661039 h 3784177"/>
              <a:gd name="connsiteX79" fmla="*/ 2884777 w 8037833"/>
              <a:gd name="connsiteY79" fmla="*/ 3660775 h 3784177"/>
              <a:gd name="connsiteX80" fmla="*/ 2739034 w 8037833"/>
              <a:gd name="connsiteY80" fmla="*/ 3647396 h 3784177"/>
              <a:gd name="connsiteX81" fmla="*/ 2651827 w 8037833"/>
              <a:gd name="connsiteY81" fmla="*/ 3646306 h 3784177"/>
              <a:gd name="connsiteX82" fmla="*/ 2618680 w 8037833"/>
              <a:gd name="connsiteY82" fmla="*/ 3656755 h 3784177"/>
              <a:gd name="connsiteX83" fmla="*/ 2572404 w 8037833"/>
              <a:gd name="connsiteY83" fmla="*/ 3664043 h 3784177"/>
              <a:gd name="connsiteX84" fmla="*/ 2490721 w 8037833"/>
              <a:gd name="connsiteY84" fmla="*/ 3685313 h 3784177"/>
              <a:gd name="connsiteX85" fmla="*/ 2423704 w 8037833"/>
              <a:gd name="connsiteY85" fmla="*/ 3658079 h 3784177"/>
              <a:gd name="connsiteX86" fmla="*/ 2301172 w 8037833"/>
              <a:gd name="connsiteY86" fmla="*/ 3663053 h 3784177"/>
              <a:gd name="connsiteX87" fmla="*/ 2294102 w 8037833"/>
              <a:gd name="connsiteY87" fmla="*/ 3671151 h 3784177"/>
              <a:gd name="connsiteX88" fmla="*/ 2238966 w 8037833"/>
              <a:gd name="connsiteY88" fmla="*/ 3668777 h 3784177"/>
              <a:gd name="connsiteX89" fmla="*/ 2082844 w 8037833"/>
              <a:gd name="connsiteY89" fmla="*/ 3631994 h 3784177"/>
              <a:gd name="connsiteX90" fmla="*/ 1938480 w 8037833"/>
              <a:gd name="connsiteY90" fmla="*/ 3601439 h 3784177"/>
              <a:gd name="connsiteX91" fmla="*/ 1900166 w 8037833"/>
              <a:gd name="connsiteY91" fmla="*/ 3609358 h 3784177"/>
              <a:gd name="connsiteX92" fmla="*/ 1835976 w 8037833"/>
              <a:gd name="connsiteY92" fmla="*/ 3622065 h 3784177"/>
              <a:gd name="connsiteX93" fmla="*/ 1787830 w 8037833"/>
              <a:gd name="connsiteY93" fmla="*/ 3633173 h 3784177"/>
              <a:gd name="connsiteX94" fmla="*/ 1734224 w 8037833"/>
              <a:gd name="connsiteY94" fmla="*/ 3655593 h 3784177"/>
              <a:gd name="connsiteX95" fmla="*/ 1721989 w 8037833"/>
              <a:gd name="connsiteY95" fmla="*/ 3627298 h 3784177"/>
              <a:gd name="connsiteX96" fmla="*/ 1664576 w 8037833"/>
              <a:gd name="connsiteY96" fmla="*/ 3638572 h 3784177"/>
              <a:gd name="connsiteX97" fmla="*/ 1577459 w 8037833"/>
              <a:gd name="connsiteY97" fmla="*/ 3658824 h 3784177"/>
              <a:gd name="connsiteX98" fmla="*/ 1527269 w 8037833"/>
              <a:gd name="connsiteY98" fmla="*/ 3663088 h 3784177"/>
              <a:gd name="connsiteX99" fmla="*/ 1390118 w 8037833"/>
              <a:gd name="connsiteY99" fmla="*/ 3682789 h 3784177"/>
              <a:gd name="connsiteX100" fmla="*/ 1252698 w 8037833"/>
              <a:gd name="connsiteY100" fmla="*/ 3708662 h 3784177"/>
              <a:gd name="connsiteX101" fmla="*/ 1171039 w 8037833"/>
              <a:gd name="connsiteY101" fmla="*/ 3758642 h 3784177"/>
              <a:gd name="connsiteX102" fmla="*/ 1058106 w 8037833"/>
              <a:gd name="connsiteY102" fmla="*/ 3776166 h 3784177"/>
              <a:gd name="connsiteX103" fmla="*/ 1039167 w 8037833"/>
              <a:gd name="connsiteY103" fmla="*/ 3784177 h 3784177"/>
              <a:gd name="connsiteX104" fmla="*/ 1012958 w 8037833"/>
              <a:gd name="connsiteY104" fmla="*/ 3779206 h 3784177"/>
              <a:gd name="connsiteX105" fmla="*/ 907906 w 8037833"/>
              <a:gd name="connsiteY105" fmla="*/ 3757678 h 3784177"/>
              <a:gd name="connsiteX106" fmla="*/ 825226 w 8037833"/>
              <a:gd name="connsiteY106" fmla="*/ 3726369 h 3784177"/>
              <a:gd name="connsiteX107" fmla="*/ 722264 w 8037833"/>
              <a:gd name="connsiteY107" fmla="*/ 3747612 h 3784177"/>
              <a:gd name="connsiteX108" fmla="*/ 659460 w 8037833"/>
              <a:gd name="connsiteY108" fmla="*/ 3740429 h 3784177"/>
              <a:gd name="connsiteX109" fmla="*/ 556552 w 8037833"/>
              <a:gd name="connsiteY109" fmla="*/ 3739124 h 3784177"/>
              <a:gd name="connsiteX110" fmla="*/ 445444 w 8037833"/>
              <a:gd name="connsiteY110" fmla="*/ 3764831 h 3784177"/>
              <a:gd name="connsiteX111" fmla="*/ 393295 w 8037833"/>
              <a:gd name="connsiteY111" fmla="*/ 3753097 h 3784177"/>
              <a:gd name="connsiteX112" fmla="*/ 339711 w 8037833"/>
              <a:gd name="connsiteY112" fmla="*/ 3718242 h 3784177"/>
              <a:gd name="connsiteX113" fmla="*/ 222239 w 8037833"/>
              <a:gd name="connsiteY113" fmla="*/ 3672335 h 3784177"/>
              <a:gd name="connsiteX114" fmla="*/ 163578 w 8037833"/>
              <a:gd name="connsiteY114" fmla="*/ 3656292 h 3784177"/>
              <a:gd name="connsiteX115" fmla="*/ 72220 w 8037833"/>
              <a:gd name="connsiteY115" fmla="*/ 3645272 h 3784177"/>
              <a:gd name="connsiteX116" fmla="*/ 44395 w 8037833"/>
              <a:gd name="connsiteY116" fmla="*/ 3639455 h 3784177"/>
              <a:gd name="connsiteX117" fmla="*/ 1962 w 8037833"/>
              <a:gd name="connsiteY117" fmla="*/ 3635948 h 3784177"/>
              <a:gd name="connsiteX118" fmla="*/ 0 w 8037833"/>
              <a:gd name="connsiteY118" fmla="*/ 3635261 h 3784177"/>
              <a:gd name="connsiteX119" fmla="*/ 0 w 8037833"/>
              <a:gd name="connsiteY11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835383 w 8037833"/>
              <a:gd name="connsiteY23" fmla="*/ 3377529 h 3784177"/>
              <a:gd name="connsiteX24" fmla="*/ 5746050 w 8037833"/>
              <a:gd name="connsiteY24" fmla="*/ 3426142 h 3784177"/>
              <a:gd name="connsiteX25" fmla="*/ 5613670 w 8037833"/>
              <a:gd name="connsiteY25" fmla="*/ 3428671 h 3784177"/>
              <a:gd name="connsiteX26" fmla="*/ 5535334 w 8037833"/>
              <a:gd name="connsiteY26" fmla="*/ 3437044 h 3784177"/>
              <a:gd name="connsiteX27" fmla="*/ 5506940 w 8037833"/>
              <a:gd name="connsiteY27" fmla="*/ 3450999 h 3784177"/>
              <a:gd name="connsiteX28" fmla="*/ 5466372 w 8037833"/>
              <a:gd name="connsiteY28" fmla="*/ 3463245 h 3784177"/>
              <a:gd name="connsiteX29" fmla="*/ 5395833 w 8037833"/>
              <a:gd name="connsiteY29" fmla="*/ 3493194 h 3784177"/>
              <a:gd name="connsiteX30" fmla="*/ 5305325 w 8037833"/>
              <a:gd name="connsiteY30" fmla="*/ 3505200 h 3784177"/>
              <a:gd name="connsiteX31" fmla="*/ 5223043 w 8037833"/>
              <a:gd name="connsiteY31" fmla="*/ 3491664 h 3784177"/>
              <a:gd name="connsiteX32" fmla="*/ 5217733 w 8037833"/>
              <a:gd name="connsiteY32" fmla="*/ 3500463 h 3784177"/>
              <a:gd name="connsiteX33" fmla="*/ 5167992 w 8037833"/>
              <a:gd name="connsiteY33" fmla="*/ 3504085 h 3784177"/>
              <a:gd name="connsiteX34" fmla="*/ 4987020 w 8037833"/>
              <a:gd name="connsiteY34" fmla="*/ 3461263 h 3784177"/>
              <a:gd name="connsiteX35" fmla="*/ 4890003 w 8037833"/>
              <a:gd name="connsiteY35" fmla="*/ 3469874 h 3784177"/>
              <a:gd name="connsiteX36" fmla="*/ 4856654 w 8037833"/>
              <a:gd name="connsiteY36" fmla="*/ 3481880 h 3784177"/>
              <a:gd name="connsiteX37" fmla="*/ 4800711 w 8037833"/>
              <a:gd name="connsiteY37" fmla="*/ 3501441 h 3784177"/>
              <a:gd name="connsiteX38" fmla="*/ 4761569 w 8037833"/>
              <a:gd name="connsiteY38" fmla="*/ 3538103 h 3784177"/>
              <a:gd name="connsiteX39" fmla="*/ 4713734 w 8037833"/>
              <a:gd name="connsiteY39" fmla="*/ 3545724 h 3784177"/>
              <a:gd name="connsiteX40" fmla="*/ 4699169 w 8037833"/>
              <a:gd name="connsiteY40" fmla="*/ 3518988 h 3784177"/>
              <a:gd name="connsiteX41" fmla="*/ 4649120 w 8037833"/>
              <a:gd name="connsiteY41" fmla="*/ 3536392 h 3784177"/>
              <a:gd name="connsiteX42" fmla="*/ 4573578 w 8037833"/>
              <a:gd name="connsiteY42" fmla="*/ 3565923 h 3784177"/>
              <a:gd name="connsiteX43" fmla="*/ 4529117 w 8037833"/>
              <a:gd name="connsiteY43" fmla="*/ 3575592 h 3784177"/>
              <a:gd name="connsiteX44" fmla="*/ 4408641 w 8037833"/>
              <a:gd name="connsiteY44" fmla="*/ 3610000 h 3784177"/>
              <a:gd name="connsiteX45" fmla="*/ 4356402 w 8037833"/>
              <a:gd name="connsiteY45" fmla="*/ 3642792 h 3784177"/>
              <a:gd name="connsiteX46" fmla="*/ 4270245 w 8037833"/>
              <a:gd name="connsiteY46" fmla="*/ 3665789 h 3784177"/>
              <a:gd name="connsiteX47" fmla="*/ 4208725 w 8037833"/>
              <a:gd name="connsiteY47" fmla="*/ 3704841 h 3784177"/>
              <a:gd name="connsiteX48" fmla="*/ 4201632 w 8037833"/>
              <a:gd name="connsiteY48" fmla="*/ 3702602 h 3784177"/>
              <a:gd name="connsiteX49" fmla="*/ 4191289 w 8037833"/>
              <a:gd name="connsiteY49" fmla="*/ 3702380 h 3784177"/>
              <a:gd name="connsiteX50" fmla="*/ 4191039 w 8037833"/>
              <a:gd name="connsiteY50" fmla="*/ 3702831 h 3784177"/>
              <a:gd name="connsiteX51" fmla="*/ 4181340 w 8037833"/>
              <a:gd name="connsiteY51" fmla="*/ 3701729 h 3784177"/>
              <a:gd name="connsiteX52" fmla="*/ 4133816 w 8037833"/>
              <a:gd name="connsiteY52" fmla="*/ 3690565 h 3784177"/>
              <a:gd name="connsiteX53" fmla="*/ 4071732 w 8037833"/>
              <a:gd name="connsiteY53" fmla="*/ 3732513 h 3784177"/>
              <a:gd name="connsiteX54" fmla="*/ 4045924 w 8037833"/>
              <a:gd name="connsiteY54" fmla="*/ 3739404 h 3784177"/>
              <a:gd name="connsiteX55" fmla="*/ 4032171 w 8037833"/>
              <a:gd name="connsiteY55" fmla="*/ 3745523 h 3784177"/>
              <a:gd name="connsiteX56" fmla="*/ 4031335 w 8037833"/>
              <a:gd name="connsiteY56" fmla="*/ 3747479 h 3784177"/>
              <a:gd name="connsiteX57" fmla="*/ 3985774 w 8037833"/>
              <a:gd name="connsiteY57" fmla="*/ 3736547 h 3784177"/>
              <a:gd name="connsiteX58" fmla="*/ 3979769 w 8037833"/>
              <a:gd name="connsiteY58" fmla="*/ 3738769 h 3784177"/>
              <a:gd name="connsiteX59" fmla="*/ 3950014 w 8037833"/>
              <a:gd name="connsiteY59" fmla="*/ 3726942 h 3784177"/>
              <a:gd name="connsiteX60" fmla="*/ 3934671 w 8037833"/>
              <a:gd name="connsiteY60" fmla="*/ 3723339 h 3784177"/>
              <a:gd name="connsiteX61" fmla="*/ 3930274 w 8037833"/>
              <a:gd name="connsiteY61" fmla="*/ 3717148 h 3784177"/>
              <a:gd name="connsiteX62" fmla="*/ 3907660 w 8037833"/>
              <a:gd name="connsiteY62" fmla="*/ 3714456 h 3784177"/>
              <a:gd name="connsiteX63" fmla="*/ 3905087 w 8037833"/>
              <a:gd name="connsiteY63" fmla="*/ 3716098 h 3784177"/>
              <a:gd name="connsiteX64" fmla="*/ 3886347 w 8037833"/>
              <a:gd name="connsiteY64" fmla="*/ 3706620 h 3784177"/>
              <a:gd name="connsiteX65" fmla="*/ 3870533 w 8037833"/>
              <a:gd name="connsiteY65" fmla="*/ 3689905 h 3784177"/>
              <a:gd name="connsiteX66" fmla="*/ 3678563 w 8037833"/>
              <a:gd name="connsiteY66" fmla="*/ 3694486 h 3784177"/>
              <a:gd name="connsiteX67" fmla="*/ 3524121 w 8037833"/>
              <a:gd name="connsiteY67" fmla="*/ 3642736 h 3784177"/>
              <a:gd name="connsiteX68" fmla="*/ 3432153 w 8037833"/>
              <a:gd name="connsiteY68" fmla="*/ 3667780 h 3784177"/>
              <a:gd name="connsiteX69" fmla="*/ 3373519 w 8037833"/>
              <a:gd name="connsiteY69" fmla="*/ 3665785 h 3784177"/>
              <a:gd name="connsiteX70" fmla="*/ 3114267 w 8037833"/>
              <a:gd name="connsiteY70" fmla="*/ 3638983 h 3784177"/>
              <a:gd name="connsiteX71" fmla="*/ 3048270 w 8037833"/>
              <a:gd name="connsiteY71" fmla="*/ 3649949 h 3784177"/>
              <a:gd name="connsiteX72" fmla="*/ 2989722 w 8037833"/>
              <a:gd name="connsiteY72" fmla="*/ 3623230 h 3784177"/>
              <a:gd name="connsiteX73" fmla="*/ 2965734 w 8037833"/>
              <a:gd name="connsiteY73" fmla="*/ 3635676 h 3784177"/>
              <a:gd name="connsiteX74" fmla="*/ 2961603 w 8037833"/>
              <a:gd name="connsiteY74" fmla="*/ 3638221 h 3784177"/>
              <a:gd name="connsiteX75" fmla="*/ 2944959 w 8037833"/>
              <a:gd name="connsiteY75" fmla="*/ 3639723 h 3784177"/>
              <a:gd name="connsiteX76" fmla="*/ 2940402 w 8037833"/>
              <a:gd name="connsiteY76" fmla="*/ 3651000 h 3784177"/>
              <a:gd name="connsiteX77" fmla="*/ 2915449 w 8037833"/>
              <a:gd name="connsiteY77" fmla="*/ 3661039 h 3784177"/>
              <a:gd name="connsiteX78" fmla="*/ 2884777 w 8037833"/>
              <a:gd name="connsiteY78" fmla="*/ 3660775 h 3784177"/>
              <a:gd name="connsiteX79" fmla="*/ 2739034 w 8037833"/>
              <a:gd name="connsiteY79" fmla="*/ 3647396 h 3784177"/>
              <a:gd name="connsiteX80" fmla="*/ 2651827 w 8037833"/>
              <a:gd name="connsiteY80" fmla="*/ 3646306 h 3784177"/>
              <a:gd name="connsiteX81" fmla="*/ 2618680 w 8037833"/>
              <a:gd name="connsiteY81" fmla="*/ 3656755 h 3784177"/>
              <a:gd name="connsiteX82" fmla="*/ 2572404 w 8037833"/>
              <a:gd name="connsiteY82" fmla="*/ 3664043 h 3784177"/>
              <a:gd name="connsiteX83" fmla="*/ 2490721 w 8037833"/>
              <a:gd name="connsiteY83" fmla="*/ 3685313 h 3784177"/>
              <a:gd name="connsiteX84" fmla="*/ 2423704 w 8037833"/>
              <a:gd name="connsiteY84" fmla="*/ 3658079 h 3784177"/>
              <a:gd name="connsiteX85" fmla="*/ 2301172 w 8037833"/>
              <a:gd name="connsiteY85" fmla="*/ 3663053 h 3784177"/>
              <a:gd name="connsiteX86" fmla="*/ 2294102 w 8037833"/>
              <a:gd name="connsiteY86" fmla="*/ 3671151 h 3784177"/>
              <a:gd name="connsiteX87" fmla="*/ 2238966 w 8037833"/>
              <a:gd name="connsiteY87" fmla="*/ 3668777 h 3784177"/>
              <a:gd name="connsiteX88" fmla="*/ 2082844 w 8037833"/>
              <a:gd name="connsiteY88" fmla="*/ 3631994 h 3784177"/>
              <a:gd name="connsiteX89" fmla="*/ 1938480 w 8037833"/>
              <a:gd name="connsiteY89" fmla="*/ 3601439 h 3784177"/>
              <a:gd name="connsiteX90" fmla="*/ 1900166 w 8037833"/>
              <a:gd name="connsiteY90" fmla="*/ 3609358 h 3784177"/>
              <a:gd name="connsiteX91" fmla="*/ 1835976 w 8037833"/>
              <a:gd name="connsiteY91" fmla="*/ 3622065 h 3784177"/>
              <a:gd name="connsiteX92" fmla="*/ 1787830 w 8037833"/>
              <a:gd name="connsiteY92" fmla="*/ 3633173 h 3784177"/>
              <a:gd name="connsiteX93" fmla="*/ 1734224 w 8037833"/>
              <a:gd name="connsiteY93" fmla="*/ 3655593 h 3784177"/>
              <a:gd name="connsiteX94" fmla="*/ 1721989 w 8037833"/>
              <a:gd name="connsiteY94" fmla="*/ 3627298 h 3784177"/>
              <a:gd name="connsiteX95" fmla="*/ 1664576 w 8037833"/>
              <a:gd name="connsiteY95" fmla="*/ 3638572 h 3784177"/>
              <a:gd name="connsiteX96" fmla="*/ 1577459 w 8037833"/>
              <a:gd name="connsiteY96" fmla="*/ 3658824 h 3784177"/>
              <a:gd name="connsiteX97" fmla="*/ 1527269 w 8037833"/>
              <a:gd name="connsiteY97" fmla="*/ 3663088 h 3784177"/>
              <a:gd name="connsiteX98" fmla="*/ 1390118 w 8037833"/>
              <a:gd name="connsiteY98" fmla="*/ 3682789 h 3784177"/>
              <a:gd name="connsiteX99" fmla="*/ 1252698 w 8037833"/>
              <a:gd name="connsiteY99" fmla="*/ 3708662 h 3784177"/>
              <a:gd name="connsiteX100" fmla="*/ 1171039 w 8037833"/>
              <a:gd name="connsiteY100" fmla="*/ 3758642 h 3784177"/>
              <a:gd name="connsiteX101" fmla="*/ 1058106 w 8037833"/>
              <a:gd name="connsiteY101" fmla="*/ 3776166 h 3784177"/>
              <a:gd name="connsiteX102" fmla="*/ 1039167 w 8037833"/>
              <a:gd name="connsiteY102" fmla="*/ 3784177 h 3784177"/>
              <a:gd name="connsiteX103" fmla="*/ 1012958 w 8037833"/>
              <a:gd name="connsiteY103" fmla="*/ 3779206 h 3784177"/>
              <a:gd name="connsiteX104" fmla="*/ 907906 w 8037833"/>
              <a:gd name="connsiteY104" fmla="*/ 3757678 h 3784177"/>
              <a:gd name="connsiteX105" fmla="*/ 825226 w 8037833"/>
              <a:gd name="connsiteY105" fmla="*/ 3726369 h 3784177"/>
              <a:gd name="connsiteX106" fmla="*/ 722264 w 8037833"/>
              <a:gd name="connsiteY106" fmla="*/ 3747612 h 3784177"/>
              <a:gd name="connsiteX107" fmla="*/ 659460 w 8037833"/>
              <a:gd name="connsiteY107" fmla="*/ 3740429 h 3784177"/>
              <a:gd name="connsiteX108" fmla="*/ 556552 w 8037833"/>
              <a:gd name="connsiteY108" fmla="*/ 3739124 h 3784177"/>
              <a:gd name="connsiteX109" fmla="*/ 445444 w 8037833"/>
              <a:gd name="connsiteY109" fmla="*/ 3764831 h 3784177"/>
              <a:gd name="connsiteX110" fmla="*/ 393295 w 8037833"/>
              <a:gd name="connsiteY110" fmla="*/ 3753097 h 3784177"/>
              <a:gd name="connsiteX111" fmla="*/ 339711 w 8037833"/>
              <a:gd name="connsiteY111" fmla="*/ 3718242 h 3784177"/>
              <a:gd name="connsiteX112" fmla="*/ 222239 w 8037833"/>
              <a:gd name="connsiteY112" fmla="*/ 3672335 h 3784177"/>
              <a:gd name="connsiteX113" fmla="*/ 163578 w 8037833"/>
              <a:gd name="connsiteY113" fmla="*/ 3656292 h 3784177"/>
              <a:gd name="connsiteX114" fmla="*/ 72220 w 8037833"/>
              <a:gd name="connsiteY114" fmla="*/ 3645272 h 3784177"/>
              <a:gd name="connsiteX115" fmla="*/ 44395 w 8037833"/>
              <a:gd name="connsiteY115" fmla="*/ 3639455 h 3784177"/>
              <a:gd name="connsiteX116" fmla="*/ 1962 w 8037833"/>
              <a:gd name="connsiteY116" fmla="*/ 3635948 h 3784177"/>
              <a:gd name="connsiteX117" fmla="*/ 0 w 8037833"/>
              <a:gd name="connsiteY117" fmla="*/ 3635261 h 3784177"/>
              <a:gd name="connsiteX118" fmla="*/ 0 w 8037833"/>
              <a:gd name="connsiteY11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609242 w 8037833"/>
              <a:gd name="connsiteY18" fmla="*/ 335504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835383 w 8037833"/>
              <a:gd name="connsiteY23" fmla="*/ 3377529 h 3784177"/>
              <a:gd name="connsiteX24" fmla="*/ 5746050 w 8037833"/>
              <a:gd name="connsiteY24" fmla="*/ 3426142 h 3784177"/>
              <a:gd name="connsiteX25" fmla="*/ 5613670 w 8037833"/>
              <a:gd name="connsiteY25" fmla="*/ 3428671 h 3784177"/>
              <a:gd name="connsiteX26" fmla="*/ 5535334 w 8037833"/>
              <a:gd name="connsiteY26" fmla="*/ 3437044 h 3784177"/>
              <a:gd name="connsiteX27" fmla="*/ 5506940 w 8037833"/>
              <a:gd name="connsiteY27" fmla="*/ 3450999 h 3784177"/>
              <a:gd name="connsiteX28" fmla="*/ 5466372 w 8037833"/>
              <a:gd name="connsiteY28" fmla="*/ 3463245 h 3784177"/>
              <a:gd name="connsiteX29" fmla="*/ 5395833 w 8037833"/>
              <a:gd name="connsiteY29" fmla="*/ 3493194 h 3784177"/>
              <a:gd name="connsiteX30" fmla="*/ 5305325 w 8037833"/>
              <a:gd name="connsiteY30" fmla="*/ 3505200 h 3784177"/>
              <a:gd name="connsiteX31" fmla="*/ 5223043 w 8037833"/>
              <a:gd name="connsiteY31" fmla="*/ 3491664 h 3784177"/>
              <a:gd name="connsiteX32" fmla="*/ 5217733 w 8037833"/>
              <a:gd name="connsiteY32" fmla="*/ 3500463 h 3784177"/>
              <a:gd name="connsiteX33" fmla="*/ 5167992 w 8037833"/>
              <a:gd name="connsiteY33" fmla="*/ 3504085 h 3784177"/>
              <a:gd name="connsiteX34" fmla="*/ 4987020 w 8037833"/>
              <a:gd name="connsiteY34" fmla="*/ 3461263 h 3784177"/>
              <a:gd name="connsiteX35" fmla="*/ 4890003 w 8037833"/>
              <a:gd name="connsiteY35" fmla="*/ 3469874 h 3784177"/>
              <a:gd name="connsiteX36" fmla="*/ 4856654 w 8037833"/>
              <a:gd name="connsiteY36" fmla="*/ 3481880 h 3784177"/>
              <a:gd name="connsiteX37" fmla="*/ 4800711 w 8037833"/>
              <a:gd name="connsiteY37" fmla="*/ 3501441 h 3784177"/>
              <a:gd name="connsiteX38" fmla="*/ 4761569 w 8037833"/>
              <a:gd name="connsiteY38" fmla="*/ 3538103 h 3784177"/>
              <a:gd name="connsiteX39" fmla="*/ 4713734 w 8037833"/>
              <a:gd name="connsiteY39" fmla="*/ 3545724 h 3784177"/>
              <a:gd name="connsiteX40" fmla="*/ 4699169 w 8037833"/>
              <a:gd name="connsiteY40" fmla="*/ 3518988 h 3784177"/>
              <a:gd name="connsiteX41" fmla="*/ 4649120 w 8037833"/>
              <a:gd name="connsiteY41" fmla="*/ 3536392 h 3784177"/>
              <a:gd name="connsiteX42" fmla="*/ 4573578 w 8037833"/>
              <a:gd name="connsiteY42" fmla="*/ 3565923 h 3784177"/>
              <a:gd name="connsiteX43" fmla="*/ 4529117 w 8037833"/>
              <a:gd name="connsiteY43" fmla="*/ 3575592 h 3784177"/>
              <a:gd name="connsiteX44" fmla="*/ 4408641 w 8037833"/>
              <a:gd name="connsiteY44" fmla="*/ 3610000 h 3784177"/>
              <a:gd name="connsiteX45" fmla="*/ 4356402 w 8037833"/>
              <a:gd name="connsiteY45" fmla="*/ 3642792 h 3784177"/>
              <a:gd name="connsiteX46" fmla="*/ 4270245 w 8037833"/>
              <a:gd name="connsiteY46" fmla="*/ 3665789 h 3784177"/>
              <a:gd name="connsiteX47" fmla="*/ 4208725 w 8037833"/>
              <a:gd name="connsiteY47" fmla="*/ 3704841 h 3784177"/>
              <a:gd name="connsiteX48" fmla="*/ 4201632 w 8037833"/>
              <a:gd name="connsiteY48" fmla="*/ 3702602 h 3784177"/>
              <a:gd name="connsiteX49" fmla="*/ 4191289 w 8037833"/>
              <a:gd name="connsiteY49" fmla="*/ 3702380 h 3784177"/>
              <a:gd name="connsiteX50" fmla="*/ 4191039 w 8037833"/>
              <a:gd name="connsiteY50" fmla="*/ 3702831 h 3784177"/>
              <a:gd name="connsiteX51" fmla="*/ 4181340 w 8037833"/>
              <a:gd name="connsiteY51" fmla="*/ 3701729 h 3784177"/>
              <a:gd name="connsiteX52" fmla="*/ 4133816 w 8037833"/>
              <a:gd name="connsiteY52" fmla="*/ 3690565 h 3784177"/>
              <a:gd name="connsiteX53" fmla="*/ 4071732 w 8037833"/>
              <a:gd name="connsiteY53" fmla="*/ 3732513 h 3784177"/>
              <a:gd name="connsiteX54" fmla="*/ 4045924 w 8037833"/>
              <a:gd name="connsiteY54" fmla="*/ 3739404 h 3784177"/>
              <a:gd name="connsiteX55" fmla="*/ 4032171 w 8037833"/>
              <a:gd name="connsiteY55" fmla="*/ 3745523 h 3784177"/>
              <a:gd name="connsiteX56" fmla="*/ 4031335 w 8037833"/>
              <a:gd name="connsiteY56" fmla="*/ 3747479 h 3784177"/>
              <a:gd name="connsiteX57" fmla="*/ 3985774 w 8037833"/>
              <a:gd name="connsiteY57" fmla="*/ 3736547 h 3784177"/>
              <a:gd name="connsiteX58" fmla="*/ 3979769 w 8037833"/>
              <a:gd name="connsiteY58" fmla="*/ 3738769 h 3784177"/>
              <a:gd name="connsiteX59" fmla="*/ 3950014 w 8037833"/>
              <a:gd name="connsiteY59" fmla="*/ 3726942 h 3784177"/>
              <a:gd name="connsiteX60" fmla="*/ 3934671 w 8037833"/>
              <a:gd name="connsiteY60" fmla="*/ 3723339 h 3784177"/>
              <a:gd name="connsiteX61" fmla="*/ 3930274 w 8037833"/>
              <a:gd name="connsiteY61" fmla="*/ 3717148 h 3784177"/>
              <a:gd name="connsiteX62" fmla="*/ 3907660 w 8037833"/>
              <a:gd name="connsiteY62" fmla="*/ 3714456 h 3784177"/>
              <a:gd name="connsiteX63" fmla="*/ 3905087 w 8037833"/>
              <a:gd name="connsiteY63" fmla="*/ 3716098 h 3784177"/>
              <a:gd name="connsiteX64" fmla="*/ 3886347 w 8037833"/>
              <a:gd name="connsiteY64" fmla="*/ 3706620 h 3784177"/>
              <a:gd name="connsiteX65" fmla="*/ 3870533 w 8037833"/>
              <a:gd name="connsiteY65" fmla="*/ 3689905 h 3784177"/>
              <a:gd name="connsiteX66" fmla="*/ 3678563 w 8037833"/>
              <a:gd name="connsiteY66" fmla="*/ 3694486 h 3784177"/>
              <a:gd name="connsiteX67" fmla="*/ 3524121 w 8037833"/>
              <a:gd name="connsiteY67" fmla="*/ 3642736 h 3784177"/>
              <a:gd name="connsiteX68" fmla="*/ 3432153 w 8037833"/>
              <a:gd name="connsiteY68" fmla="*/ 3667780 h 3784177"/>
              <a:gd name="connsiteX69" fmla="*/ 3373519 w 8037833"/>
              <a:gd name="connsiteY69" fmla="*/ 3665785 h 3784177"/>
              <a:gd name="connsiteX70" fmla="*/ 3114267 w 8037833"/>
              <a:gd name="connsiteY70" fmla="*/ 3638983 h 3784177"/>
              <a:gd name="connsiteX71" fmla="*/ 3048270 w 8037833"/>
              <a:gd name="connsiteY71" fmla="*/ 3649949 h 3784177"/>
              <a:gd name="connsiteX72" fmla="*/ 2989722 w 8037833"/>
              <a:gd name="connsiteY72" fmla="*/ 3623230 h 3784177"/>
              <a:gd name="connsiteX73" fmla="*/ 2965734 w 8037833"/>
              <a:gd name="connsiteY73" fmla="*/ 3635676 h 3784177"/>
              <a:gd name="connsiteX74" fmla="*/ 2961603 w 8037833"/>
              <a:gd name="connsiteY74" fmla="*/ 3638221 h 3784177"/>
              <a:gd name="connsiteX75" fmla="*/ 2944959 w 8037833"/>
              <a:gd name="connsiteY75" fmla="*/ 3639723 h 3784177"/>
              <a:gd name="connsiteX76" fmla="*/ 2940402 w 8037833"/>
              <a:gd name="connsiteY76" fmla="*/ 3651000 h 3784177"/>
              <a:gd name="connsiteX77" fmla="*/ 2915449 w 8037833"/>
              <a:gd name="connsiteY77" fmla="*/ 3661039 h 3784177"/>
              <a:gd name="connsiteX78" fmla="*/ 2884777 w 8037833"/>
              <a:gd name="connsiteY78" fmla="*/ 3660775 h 3784177"/>
              <a:gd name="connsiteX79" fmla="*/ 2739034 w 8037833"/>
              <a:gd name="connsiteY79" fmla="*/ 3647396 h 3784177"/>
              <a:gd name="connsiteX80" fmla="*/ 2651827 w 8037833"/>
              <a:gd name="connsiteY80" fmla="*/ 3646306 h 3784177"/>
              <a:gd name="connsiteX81" fmla="*/ 2618680 w 8037833"/>
              <a:gd name="connsiteY81" fmla="*/ 3656755 h 3784177"/>
              <a:gd name="connsiteX82" fmla="*/ 2572404 w 8037833"/>
              <a:gd name="connsiteY82" fmla="*/ 3664043 h 3784177"/>
              <a:gd name="connsiteX83" fmla="*/ 2490721 w 8037833"/>
              <a:gd name="connsiteY83" fmla="*/ 3685313 h 3784177"/>
              <a:gd name="connsiteX84" fmla="*/ 2423704 w 8037833"/>
              <a:gd name="connsiteY84" fmla="*/ 3658079 h 3784177"/>
              <a:gd name="connsiteX85" fmla="*/ 2301172 w 8037833"/>
              <a:gd name="connsiteY85" fmla="*/ 3663053 h 3784177"/>
              <a:gd name="connsiteX86" fmla="*/ 2294102 w 8037833"/>
              <a:gd name="connsiteY86" fmla="*/ 3671151 h 3784177"/>
              <a:gd name="connsiteX87" fmla="*/ 2238966 w 8037833"/>
              <a:gd name="connsiteY87" fmla="*/ 3668777 h 3784177"/>
              <a:gd name="connsiteX88" fmla="*/ 2082844 w 8037833"/>
              <a:gd name="connsiteY88" fmla="*/ 3631994 h 3784177"/>
              <a:gd name="connsiteX89" fmla="*/ 1938480 w 8037833"/>
              <a:gd name="connsiteY89" fmla="*/ 3601439 h 3784177"/>
              <a:gd name="connsiteX90" fmla="*/ 1900166 w 8037833"/>
              <a:gd name="connsiteY90" fmla="*/ 3609358 h 3784177"/>
              <a:gd name="connsiteX91" fmla="*/ 1835976 w 8037833"/>
              <a:gd name="connsiteY91" fmla="*/ 3622065 h 3784177"/>
              <a:gd name="connsiteX92" fmla="*/ 1787830 w 8037833"/>
              <a:gd name="connsiteY92" fmla="*/ 3633173 h 3784177"/>
              <a:gd name="connsiteX93" fmla="*/ 1734224 w 8037833"/>
              <a:gd name="connsiteY93" fmla="*/ 3655593 h 3784177"/>
              <a:gd name="connsiteX94" fmla="*/ 1721989 w 8037833"/>
              <a:gd name="connsiteY94" fmla="*/ 3627298 h 3784177"/>
              <a:gd name="connsiteX95" fmla="*/ 1664576 w 8037833"/>
              <a:gd name="connsiteY95" fmla="*/ 3638572 h 3784177"/>
              <a:gd name="connsiteX96" fmla="*/ 1577459 w 8037833"/>
              <a:gd name="connsiteY96" fmla="*/ 3658824 h 3784177"/>
              <a:gd name="connsiteX97" fmla="*/ 1527269 w 8037833"/>
              <a:gd name="connsiteY97" fmla="*/ 3663088 h 3784177"/>
              <a:gd name="connsiteX98" fmla="*/ 1390118 w 8037833"/>
              <a:gd name="connsiteY98" fmla="*/ 3682789 h 3784177"/>
              <a:gd name="connsiteX99" fmla="*/ 1252698 w 8037833"/>
              <a:gd name="connsiteY99" fmla="*/ 3708662 h 3784177"/>
              <a:gd name="connsiteX100" fmla="*/ 1171039 w 8037833"/>
              <a:gd name="connsiteY100" fmla="*/ 3758642 h 3784177"/>
              <a:gd name="connsiteX101" fmla="*/ 1058106 w 8037833"/>
              <a:gd name="connsiteY101" fmla="*/ 3776166 h 3784177"/>
              <a:gd name="connsiteX102" fmla="*/ 1039167 w 8037833"/>
              <a:gd name="connsiteY102" fmla="*/ 3784177 h 3784177"/>
              <a:gd name="connsiteX103" fmla="*/ 1012958 w 8037833"/>
              <a:gd name="connsiteY103" fmla="*/ 3779206 h 3784177"/>
              <a:gd name="connsiteX104" fmla="*/ 907906 w 8037833"/>
              <a:gd name="connsiteY104" fmla="*/ 3757678 h 3784177"/>
              <a:gd name="connsiteX105" fmla="*/ 825226 w 8037833"/>
              <a:gd name="connsiteY105" fmla="*/ 3726369 h 3784177"/>
              <a:gd name="connsiteX106" fmla="*/ 722264 w 8037833"/>
              <a:gd name="connsiteY106" fmla="*/ 3747612 h 3784177"/>
              <a:gd name="connsiteX107" fmla="*/ 659460 w 8037833"/>
              <a:gd name="connsiteY107" fmla="*/ 3740429 h 3784177"/>
              <a:gd name="connsiteX108" fmla="*/ 556552 w 8037833"/>
              <a:gd name="connsiteY108" fmla="*/ 3739124 h 3784177"/>
              <a:gd name="connsiteX109" fmla="*/ 445444 w 8037833"/>
              <a:gd name="connsiteY109" fmla="*/ 3764831 h 3784177"/>
              <a:gd name="connsiteX110" fmla="*/ 393295 w 8037833"/>
              <a:gd name="connsiteY110" fmla="*/ 3753097 h 3784177"/>
              <a:gd name="connsiteX111" fmla="*/ 339711 w 8037833"/>
              <a:gd name="connsiteY111" fmla="*/ 3718242 h 3784177"/>
              <a:gd name="connsiteX112" fmla="*/ 222239 w 8037833"/>
              <a:gd name="connsiteY112" fmla="*/ 3672335 h 3784177"/>
              <a:gd name="connsiteX113" fmla="*/ 163578 w 8037833"/>
              <a:gd name="connsiteY113" fmla="*/ 3656292 h 3784177"/>
              <a:gd name="connsiteX114" fmla="*/ 72220 w 8037833"/>
              <a:gd name="connsiteY114" fmla="*/ 3645272 h 3784177"/>
              <a:gd name="connsiteX115" fmla="*/ 44395 w 8037833"/>
              <a:gd name="connsiteY115" fmla="*/ 3639455 h 3784177"/>
              <a:gd name="connsiteX116" fmla="*/ 1962 w 8037833"/>
              <a:gd name="connsiteY116" fmla="*/ 3635948 h 3784177"/>
              <a:gd name="connsiteX117" fmla="*/ 0 w 8037833"/>
              <a:gd name="connsiteY117" fmla="*/ 3635261 h 3784177"/>
              <a:gd name="connsiteX118" fmla="*/ 0 w 8037833"/>
              <a:gd name="connsiteY11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718286 w 8037833"/>
              <a:gd name="connsiteY17" fmla="*/ 3382997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835383 w 8037833"/>
              <a:gd name="connsiteY23" fmla="*/ 3377529 h 3784177"/>
              <a:gd name="connsiteX24" fmla="*/ 5746050 w 8037833"/>
              <a:gd name="connsiteY24" fmla="*/ 3426142 h 3784177"/>
              <a:gd name="connsiteX25" fmla="*/ 5613670 w 8037833"/>
              <a:gd name="connsiteY25" fmla="*/ 3428671 h 3784177"/>
              <a:gd name="connsiteX26" fmla="*/ 5535334 w 8037833"/>
              <a:gd name="connsiteY26" fmla="*/ 3437044 h 3784177"/>
              <a:gd name="connsiteX27" fmla="*/ 5506940 w 8037833"/>
              <a:gd name="connsiteY27" fmla="*/ 3450999 h 3784177"/>
              <a:gd name="connsiteX28" fmla="*/ 5466372 w 8037833"/>
              <a:gd name="connsiteY28" fmla="*/ 3463245 h 3784177"/>
              <a:gd name="connsiteX29" fmla="*/ 5395833 w 8037833"/>
              <a:gd name="connsiteY29" fmla="*/ 3493194 h 3784177"/>
              <a:gd name="connsiteX30" fmla="*/ 5305325 w 8037833"/>
              <a:gd name="connsiteY30" fmla="*/ 3505200 h 3784177"/>
              <a:gd name="connsiteX31" fmla="*/ 5223043 w 8037833"/>
              <a:gd name="connsiteY31" fmla="*/ 3491664 h 3784177"/>
              <a:gd name="connsiteX32" fmla="*/ 5217733 w 8037833"/>
              <a:gd name="connsiteY32" fmla="*/ 3500463 h 3784177"/>
              <a:gd name="connsiteX33" fmla="*/ 5167992 w 8037833"/>
              <a:gd name="connsiteY33" fmla="*/ 3504085 h 3784177"/>
              <a:gd name="connsiteX34" fmla="*/ 4987020 w 8037833"/>
              <a:gd name="connsiteY34" fmla="*/ 3461263 h 3784177"/>
              <a:gd name="connsiteX35" fmla="*/ 4890003 w 8037833"/>
              <a:gd name="connsiteY35" fmla="*/ 3469874 h 3784177"/>
              <a:gd name="connsiteX36" fmla="*/ 4856654 w 8037833"/>
              <a:gd name="connsiteY36" fmla="*/ 3481880 h 3784177"/>
              <a:gd name="connsiteX37" fmla="*/ 4800711 w 8037833"/>
              <a:gd name="connsiteY37" fmla="*/ 3501441 h 3784177"/>
              <a:gd name="connsiteX38" fmla="*/ 4761569 w 8037833"/>
              <a:gd name="connsiteY38" fmla="*/ 3538103 h 3784177"/>
              <a:gd name="connsiteX39" fmla="*/ 4713734 w 8037833"/>
              <a:gd name="connsiteY39" fmla="*/ 3545724 h 3784177"/>
              <a:gd name="connsiteX40" fmla="*/ 4699169 w 8037833"/>
              <a:gd name="connsiteY40" fmla="*/ 3518988 h 3784177"/>
              <a:gd name="connsiteX41" fmla="*/ 4649120 w 8037833"/>
              <a:gd name="connsiteY41" fmla="*/ 3536392 h 3784177"/>
              <a:gd name="connsiteX42" fmla="*/ 4573578 w 8037833"/>
              <a:gd name="connsiteY42" fmla="*/ 3565923 h 3784177"/>
              <a:gd name="connsiteX43" fmla="*/ 4529117 w 8037833"/>
              <a:gd name="connsiteY43" fmla="*/ 3575592 h 3784177"/>
              <a:gd name="connsiteX44" fmla="*/ 4408641 w 8037833"/>
              <a:gd name="connsiteY44" fmla="*/ 3610000 h 3784177"/>
              <a:gd name="connsiteX45" fmla="*/ 4356402 w 8037833"/>
              <a:gd name="connsiteY45" fmla="*/ 3642792 h 3784177"/>
              <a:gd name="connsiteX46" fmla="*/ 4270245 w 8037833"/>
              <a:gd name="connsiteY46" fmla="*/ 3665789 h 3784177"/>
              <a:gd name="connsiteX47" fmla="*/ 4208725 w 8037833"/>
              <a:gd name="connsiteY47" fmla="*/ 3704841 h 3784177"/>
              <a:gd name="connsiteX48" fmla="*/ 4201632 w 8037833"/>
              <a:gd name="connsiteY48" fmla="*/ 3702602 h 3784177"/>
              <a:gd name="connsiteX49" fmla="*/ 4191289 w 8037833"/>
              <a:gd name="connsiteY49" fmla="*/ 3702380 h 3784177"/>
              <a:gd name="connsiteX50" fmla="*/ 4191039 w 8037833"/>
              <a:gd name="connsiteY50" fmla="*/ 3702831 h 3784177"/>
              <a:gd name="connsiteX51" fmla="*/ 4181340 w 8037833"/>
              <a:gd name="connsiteY51" fmla="*/ 3701729 h 3784177"/>
              <a:gd name="connsiteX52" fmla="*/ 4133816 w 8037833"/>
              <a:gd name="connsiteY52" fmla="*/ 3690565 h 3784177"/>
              <a:gd name="connsiteX53" fmla="*/ 4071732 w 8037833"/>
              <a:gd name="connsiteY53" fmla="*/ 3732513 h 3784177"/>
              <a:gd name="connsiteX54" fmla="*/ 4045924 w 8037833"/>
              <a:gd name="connsiteY54" fmla="*/ 3739404 h 3784177"/>
              <a:gd name="connsiteX55" fmla="*/ 4032171 w 8037833"/>
              <a:gd name="connsiteY55" fmla="*/ 3745523 h 3784177"/>
              <a:gd name="connsiteX56" fmla="*/ 4031335 w 8037833"/>
              <a:gd name="connsiteY56" fmla="*/ 3747479 h 3784177"/>
              <a:gd name="connsiteX57" fmla="*/ 3985774 w 8037833"/>
              <a:gd name="connsiteY57" fmla="*/ 3736547 h 3784177"/>
              <a:gd name="connsiteX58" fmla="*/ 3979769 w 8037833"/>
              <a:gd name="connsiteY58" fmla="*/ 3738769 h 3784177"/>
              <a:gd name="connsiteX59" fmla="*/ 3950014 w 8037833"/>
              <a:gd name="connsiteY59" fmla="*/ 3726942 h 3784177"/>
              <a:gd name="connsiteX60" fmla="*/ 3934671 w 8037833"/>
              <a:gd name="connsiteY60" fmla="*/ 3723339 h 3784177"/>
              <a:gd name="connsiteX61" fmla="*/ 3930274 w 8037833"/>
              <a:gd name="connsiteY61" fmla="*/ 3717148 h 3784177"/>
              <a:gd name="connsiteX62" fmla="*/ 3907660 w 8037833"/>
              <a:gd name="connsiteY62" fmla="*/ 3714456 h 3784177"/>
              <a:gd name="connsiteX63" fmla="*/ 3905087 w 8037833"/>
              <a:gd name="connsiteY63" fmla="*/ 3716098 h 3784177"/>
              <a:gd name="connsiteX64" fmla="*/ 3886347 w 8037833"/>
              <a:gd name="connsiteY64" fmla="*/ 3706620 h 3784177"/>
              <a:gd name="connsiteX65" fmla="*/ 3870533 w 8037833"/>
              <a:gd name="connsiteY65" fmla="*/ 3689905 h 3784177"/>
              <a:gd name="connsiteX66" fmla="*/ 3678563 w 8037833"/>
              <a:gd name="connsiteY66" fmla="*/ 3694486 h 3784177"/>
              <a:gd name="connsiteX67" fmla="*/ 3524121 w 8037833"/>
              <a:gd name="connsiteY67" fmla="*/ 3642736 h 3784177"/>
              <a:gd name="connsiteX68" fmla="*/ 3432153 w 8037833"/>
              <a:gd name="connsiteY68" fmla="*/ 3667780 h 3784177"/>
              <a:gd name="connsiteX69" fmla="*/ 3373519 w 8037833"/>
              <a:gd name="connsiteY69" fmla="*/ 3665785 h 3784177"/>
              <a:gd name="connsiteX70" fmla="*/ 3114267 w 8037833"/>
              <a:gd name="connsiteY70" fmla="*/ 3638983 h 3784177"/>
              <a:gd name="connsiteX71" fmla="*/ 3048270 w 8037833"/>
              <a:gd name="connsiteY71" fmla="*/ 3649949 h 3784177"/>
              <a:gd name="connsiteX72" fmla="*/ 2989722 w 8037833"/>
              <a:gd name="connsiteY72" fmla="*/ 3623230 h 3784177"/>
              <a:gd name="connsiteX73" fmla="*/ 2965734 w 8037833"/>
              <a:gd name="connsiteY73" fmla="*/ 3635676 h 3784177"/>
              <a:gd name="connsiteX74" fmla="*/ 2961603 w 8037833"/>
              <a:gd name="connsiteY74" fmla="*/ 3638221 h 3784177"/>
              <a:gd name="connsiteX75" fmla="*/ 2944959 w 8037833"/>
              <a:gd name="connsiteY75" fmla="*/ 3639723 h 3784177"/>
              <a:gd name="connsiteX76" fmla="*/ 2940402 w 8037833"/>
              <a:gd name="connsiteY76" fmla="*/ 3651000 h 3784177"/>
              <a:gd name="connsiteX77" fmla="*/ 2915449 w 8037833"/>
              <a:gd name="connsiteY77" fmla="*/ 3661039 h 3784177"/>
              <a:gd name="connsiteX78" fmla="*/ 2884777 w 8037833"/>
              <a:gd name="connsiteY78" fmla="*/ 3660775 h 3784177"/>
              <a:gd name="connsiteX79" fmla="*/ 2739034 w 8037833"/>
              <a:gd name="connsiteY79" fmla="*/ 3647396 h 3784177"/>
              <a:gd name="connsiteX80" fmla="*/ 2651827 w 8037833"/>
              <a:gd name="connsiteY80" fmla="*/ 3646306 h 3784177"/>
              <a:gd name="connsiteX81" fmla="*/ 2618680 w 8037833"/>
              <a:gd name="connsiteY81" fmla="*/ 3656755 h 3784177"/>
              <a:gd name="connsiteX82" fmla="*/ 2572404 w 8037833"/>
              <a:gd name="connsiteY82" fmla="*/ 3664043 h 3784177"/>
              <a:gd name="connsiteX83" fmla="*/ 2490721 w 8037833"/>
              <a:gd name="connsiteY83" fmla="*/ 3685313 h 3784177"/>
              <a:gd name="connsiteX84" fmla="*/ 2423704 w 8037833"/>
              <a:gd name="connsiteY84" fmla="*/ 3658079 h 3784177"/>
              <a:gd name="connsiteX85" fmla="*/ 2301172 w 8037833"/>
              <a:gd name="connsiteY85" fmla="*/ 3663053 h 3784177"/>
              <a:gd name="connsiteX86" fmla="*/ 2294102 w 8037833"/>
              <a:gd name="connsiteY86" fmla="*/ 3671151 h 3784177"/>
              <a:gd name="connsiteX87" fmla="*/ 2238966 w 8037833"/>
              <a:gd name="connsiteY87" fmla="*/ 3668777 h 3784177"/>
              <a:gd name="connsiteX88" fmla="*/ 2082844 w 8037833"/>
              <a:gd name="connsiteY88" fmla="*/ 3631994 h 3784177"/>
              <a:gd name="connsiteX89" fmla="*/ 1938480 w 8037833"/>
              <a:gd name="connsiteY89" fmla="*/ 3601439 h 3784177"/>
              <a:gd name="connsiteX90" fmla="*/ 1900166 w 8037833"/>
              <a:gd name="connsiteY90" fmla="*/ 3609358 h 3784177"/>
              <a:gd name="connsiteX91" fmla="*/ 1835976 w 8037833"/>
              <a:gd name="connsiteY91" fmla="*/ 3622065 h 3784177"/>
              <a:gd name="connsiteX92" fmla="*/ 1787830 w 8037833"/>
              <a:gd name="connsiteY92" fmla="*/ 3633173 h 3784177"/>
              <a:gd name="connsiteX93" fmla="*/ 1734224 w 8037833"/>
              <a:gd name="connsiteY93" fmla="*/ 3655593 h 3784177"/>
              <a:gd name="connsiteX94" fmla="*/ 1721989 w 8037833"/>
              <a:gd name="connsiteY94" fmla="*/ 3627298 h 3784177"/>
              <a:gd name="connsiteX95" fmla="*/ 1664576 w 8037833"/>
              <a:gd name="connsiteY95" fmla="*/ 3638572 h 3784177"/>
              <a:gd name="connsiteX96" fmla="*/ 1577459 w 8037833"/>
              <a:gd name="connsiteY96" fmla="*/ 3658824 h 3784177"/>
              <a:gd name="connsiteX97" fmla="*/ 1527269 w 8037833"/>
              <a:gd name="connsiteY97" fmla="*/ 3663088 h 3784177"/>
              <a:gd name="connsiteX98" fmla="*/ 1390118 w 8037833"/>
              <a:gd name="connsiteY98" fmla="*/ 3682789 h 3784177"/>
              <a:gd name="connsiteX99" fmla="*/ 1252698 w 8037833"/>
              <a:gd name="connsiteY99" fmla="*/ 3708662 h 3784177"/>
              <a:gd name="connsiteX100" fmla="*/ 1171039 w 8037833"/>
              <a:gd name="connsiteY100" fmla="*/ 3758642 h 3784177"/>
              <a:gd name="connsiteX101" fmla="*/ 1058106 w 8037833"/>
              <a:gd name="connsiteY101" fmla="*/ 3776166 h 3784177"/>
              <a:gd name="connsiteX102" fmla="*/ 1039167 w 8037833"/>
              <a:gd name="connsiteY102" fmla="*/ 3784177 h 3784177"/>
              <a:gd name="connsiteX103" fmla="*/ 1012958 w 8037833"/>
              <a:gd name="connsiteY103" fmla="*/ 3779206 h 3784177"/>
              <a:gd name="connsiteX104" fmla="*/ 907906 w 8037833"/>
              <a:gd name="connsiteY104" fmla="*/ 3757678 h 3784177"/>
              <a:gd name="connsiteX105" fmla="*/ 825226 w 8037833"/>
              <a:gd name="connsiteY105" fmla="*/ 3726369 h 3784177"/>
              <a:gd name="connsiteX106" fmla="*/ 722264 w 8037833"/>
              <a:gd name="connsiteY106" fmla="*/ 3747612 h 3784177"/>
              <a:gd name="connsiteX107" fmla="*/ 659460 w 8037833"/>
              <a:gd name="connsiteY107" fmla="*/ 3740429 h 3784177"/>
              <a:gd name="connsiteX108" fmla="*/ 556552 w 8037833"/>
              <a:gd name="connsiteY108" fmla="*/ 3739124 h 3784177"/>
              <a:gd name="connsiteX109" fmla="*/ 445444 w 8037833"/>
              <a:gd name="connsiteY109" fmla="*/ 3764831 h 3784177"/>
              <a:gd name="connsiteX110" fmla="*/ 393295 w 8037833"/>
              <a:gd name="connsiteY110" fmla="*/ 3753097 h 3784177"/>
              <a:gd name="connsiteX111" fmla="*/ 339711 w 8037833"/>
              <a:gd name="connsiteY111" fmla="*/ 3718242 h 3784177"/>
              <a:gd name="connsiteX112" fmla="*/ 222239 w 8037833"/>
              <a:gd name="connsiteY112" fmla="*/ 3672335 h 3784177"/>
              <a:gd name="connsiteX113" fmla="*/ 163578 w 8037833"/>
              <a:gd name="connsiteY113" fmla="*/ 3656292 h 3784177"/>
              <a:gd name="connsiteX114" fmla="*/ 72220 w 8037833"/>
              <a:gd name="connsiteY114" fmla="*/ 3645272 h 3784177"/>
              <a:gd name="connsiteX115" fmla="*/ 44395 w 8037833"/>
              <a:gd name="connsiteY115" fmla="*/ 3639455 h 3784177"/>
              <a:gd name="connsiteX116" fmla="*/ 1962 w 8037833"/>
              <a:gd name="connsiteY116" fmla="*/ 3635948 h 3784177"/>
              <a:gd name="connsiteX117" fmla="*/ 0 w 8037833"/>
              <a:gd name="connsiteY117" fmla="*/ 3635261 h 3784177"/>
              <a:gd name="connsiteX118" fmla="*/ 0 w 8037833"/>
              <a:gd name="connsiteY11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835383 w 8037833"/>
              <a:gd name="connsiteY23" fmla="*/ 3377529 h 3784177"/>
              <a:gd name="connsiteX24" fmla="*/ 5746050 w 8037833"/>
              <a:gd name="connsiteY24" fmla="*/ 3426142 h 3784177"/>
              <a:gd name="connsiteX25" fmla="*/ 5613670 w 8037833"/>
              <a:gd name="connsiteY25" fmla="*/ 3428671 h 3784177"/>
              <a:gd name="connsiteX26" fmla="*/ 5535334 w 8037833"/>
              <a:gd name="connsiteY26" fmla="*/ 3437044 h 3784177"/>
              <a:gd name="connsiteX27" fmla="*/ 5506940 w 8037833"/>
              <a:gd name="connsiteY27" fmla="*/ 3450999 h 3784177"/>
              <a:gd name="connsiteX28" fmla="*/ 5466372 w 8037833"/>
              <a:gd name="connsiteY28" fmla="*/ 3463245 h 3784177"/>
              <a:gd name="connsiteX29" fmla="*/ 5395833 w 8037833"/>
              <a:gd name="connsiteY29" fmla="*/ 3493194 h 3784177"/>
              <a:gd name="connsiteX30" fmla="*/ 5305325 w 8037833"/>
              <a:gd name="connsiteY30" fmla="*/ 3505200 h 3784177"/>
              <a:gd name="connsiteX31" fmla="*/ 5223043 w 8037833"/>
              <a:gd name="connsiteY31" fmla="*/ 3491664 h 3784177"/>
              <a:gd name="connsiteX32" fmla="*/ 5217733 w 8037833"/>
              <a:gd name="connsiteY32" fmla="*/ 3500463 h 3784177"/>
              <a:gd name="connsiteX33" fmla="*/ 5167992 w 8037833"/>
              <a:gd name="connsiteY33" fmla="*/ 3504085 h 3784177"/>
              <a:gd name="connsiteX34" fmla="*/ 4987020 w 8037833"/>
              <a:gd name="connsiteY34" fmla="*/ 3461263 h 3784177"/>
              <a:gd name="connsiteX35" fmla="*/ 4890003 w 8037833"/>
              <a:gd name="connsiteY35" fmla="*/ 3469874 h 3784177"/>
              <a:gd name="connsiteX36" fmla="*/ 4856654 w 8037833"/>
              <a:gd name="connsiteY36" fmla="*/ 3481880 h 3784177"/>
              <a:gd name="connsiteX37" fmla="*/ 4800711 w 8037833"/>
              <a:gd name="connsiteY37" fmla="*/ 3501441 h 3784177"/>
              <a:gd name="connsiteX38" fmla="*/ 4761569 w 8037833"/>
              <a:gd name="connsiteY38" fmla="*/ 3538103 h 3784177"/>
              <a:gd name="connsiteX39" fmla="*/ 4713734 w 8037833"/>
              <a:gd name="connsiteY39" fmla="*/ 3545724 h 3784177"/>
              <a:gd name="connsiteX40" fmla="*/ 4699169 w 8037833"/>
              <a:gd name="connsiteY40" fmla="*/ 3518988 h 3784177"/>
              <a:gd name="connsiteX41" fmla="*/ 4649120 w 8037833"/>
              <a:gd name="connsiteY41" fmla="*/ 3536392 h 3784177"/>
              <a:gd name="connsiteX42" fmla="*/ 4573578 w 8037833"/>
              <a:gd name="connsiteY42" fmla="*/ 3565923 h 3784177"/>
              <a:gd name="connsiteX43" fmla="*/ 4529117 w 8037833"/>
              <a:gd name="connsiteY43" fmla="*/ 3575592 h 3784177"/>
              <a:gd name="connsiteX44" fmla="*/ 4408641 w 8037833"/>
              <a:gd name="connsiteY44" fmla="*/ 3610000 h 3784177"/>
              <a:gd name="connsiteX45" fmla="*/ 4356402 w 8037833"/>
              <a:gd name="connsiteY45" fmla="*/ 3642792 h 3784177"/>
              <a:gd name="connsiteX46" fmla="*/ 4270245 w 8037833"/>
              <a:gd name="connsiteY46" fmla="*/ 3665789 h 3784177"/>
              <a:gd name="connsiteX47" fmla="*/ 4208725 w 8037833"/>
              <a:gd name="connsiteY47" fmla="*/ 3704841 h 3784177"/>
              <a:gd name="connsiteX48" fmla="*/ 4201632 w 8037833"/>
              <a:gd name="connsiteY48" fmla="*/ 3702602 h 3784177"/>
              <a:gd name="connsiteX49" fmla="*/ 4191289 w 8037833"/>
              <a:gd name="connsiteY49" fmla="*/ 3702380 h 3784177"/>
              <a:gd name="connsiteX50" fmla="*/ 4191039 w 8037833"/>
              <a:gd name="connsiteY50" fmla="*/ 3702831 h 3784177"/>
              <a:gd name="connsiteX51" fmla="*/ 4181340 w 8037833"/>
              <a:gd name="connsiteY51" fmla="*/ 3701729 h 3784177"/>
              <a:gd name="connsiteX52" fmla="*/ 4133816 w 8037833"/>
              <a:gd name="connsiteY52" fmla="*/ 3690565 h 3784177"/>
              <a:gd name="connsiteX53" fmla="*/ 4071732 w 8037833"/>
              <a:gd name="connsiteY53" fmla="*/ 3732513 h 3784177"/>
              <a:gd name="connsiteX54" fmla="*/ 4045924 w 8037833"/>
              <a:gd name="connsiteY54" fmla="*/ 3739404 h 3784177"/>
              <a:gd name="connsiteX55" fmla="*/ 4032171 w 8037833"/>
              <a:gd name="connsiteY55" fmla="*/ 3745523 h 3784177"/>
              <a:gd name="connsiteX56" fmla="*/ 4031335 w 8037833"/>
              <a:gd name="connsiteY56" fmla="*/ 3747479 h 3784177"/>
              <a:gd name="connsiteX57" fmla="*/ 3985774 w 8037833"/>
              <a:gd name="connsiteY57" fmla="*/ 3736547 h 3784177"/>
              <a:gd name="connsiteX58" fmla="*/ 3979769 w 8037833"/>
              <a:gd name="connsiteY58" fmla="*/ 3738769 h 3784177"/>
              <a:gd name="connsiteX59" fmla="*/ 3950014 w 8037833"/>
              <a:gd name="connsiteY59" fmla="*/ 3726942 h 3784177"/>
              <a:gd name="connsiteX60" fmla="*/ 3934671 w 8037833"/>
              <a:gd name="connsiteY60" fmla="*/ 3723339 h 3784177"/>
              <a:gd name="connsiteX61" fmla="*/ 3930274 w 8037833"/>
              <a:gd name="connsiteY61" fmla="*/ 3717148 h 3784177"/>
              <a:gd name="connsiteX62" fmla="*/ 3907660 w 8037833"/>
              <a:gd name="connsiteY62" fmla="*/ 3714456 h 3784177"/>
              <a:gd name="connsiteX63" fmla="*/ 3905087 w 8037833"/>
              <a:gd name="connsiteY63" fmla="*/ 3716098 h 3784177"/>
              <a:gd name="connsiteX64" fmla="*/ 3886347 w 8037833"/>
              <a:gd name="connsiteY64" fmla="*/ 3706620 h 3784177"/>
              <a:gd name="connsiteX65" fmla="*/ 3870533 w 8037833"/>
              <a:gd name="connsiteY65" fmla="*/ 3689905 h 3784177"/>
              <a:gd name="connsiteX66" fmla="*/ 3678563 w 8037833"/>
              <a:gd name="connsiteY66" fmla="*/ 3694486 h 3784177"/>
              <a:gd name="connsiteX67" fmla="*/ 3524121 w 8037833"/>
              <a:gd name="connsiteY67" fmla="*/ 3642736 h 3784177"/>
              <a:gd name="connsiteX68" fmla="*/ 3432153 w 8037833"/>
              <a:gd name="connsiteY68" fmla="*/ 3667780 h 3784177"/>
              <a:gd name="connsiteX69" fmla="*/ 3373519 w 8037833"/>
              <a:gd name="connsiteY69" fmla="*/ 3665785 h 3784177"/>
              <a:gd name="connsiteX70" fmla="*/ 3114267 w 8037833"/>
              <a:gd name="connsiteY70" fmla="*/ 3638983 h 3784177"/>
              <a:gd name="connsiteX71" fmla="*/ 3048270 w 8037833"/>
              <a:gd name="connsiteY71" fmla="*/ 3649949 h 3784177"/>
              <a:gd name="connsiteX72" fmla="*/ 2989722 w 8037833"/>
              <a:gd name="connsiteY72" fmla="*/ 3623230 h 3784177"/>
              <a:gd name="connsiteX73" fmla="*/ 2965734 w 8037833"/>
              <a:gd name="connsiteY73" fmla="*/ 3635676 h 3784177"/>
              <a:gd name="connsiteX74" fmla="*/ 2961603 w 8037833"/>
              <a:gd name="connsiteY74" fmla="*/ 3638221 h 3784177"/>
              <a:gd name="connsiteX75" fmla="*/ 2944959 w 8037833"/>
              <a:gd name="connsiteY75" fmla="*/ 3639723 h 3784177"/>
              <a:gd name="connsiteX76" fmla="*/ 2940402 w 8037833"/>
              <a:gd name="connsiteY76" fmla="*/ 3651000 h 3784177"/>
              <a:gd name="connsiteX77" fmla="*/ 2915449 w 8037833"/>
              <a:gd name="connsiteY77" fmla="*/ 3661039 h 3784177"/>
              <a:gd name="connsiteX78" fmla="*/ 2884777 w 8037833"/>
              <a:gd name="connsiteY78" fmla="*/ 3660775 h 3784177"/>
              <a:gd name="connsiteX79" fmla="*/ 2739034 w 8037833"/>
              <a:gd name="connsiteY79" fmla="*/ 3647396 h 3784177"/>
              <a:gd name="connsiteX80" fmla="*/ 2651827 w 8037833"/>
              <a:gd name="connsiteY80" fmla="*/ 3646306 h 3784177"/>
              <a:gd name="connsiteX81" fmla="*/ 2618680 w 8037833"/>
              <a:gd name="connsiteY81" fmla="*/ 3656755 h 3784177"/>
              <a:gd name="connsiteX82" fmla="*/ 2572404 w 8037833"/>
              <a:gd name="connsiteY82" fmla="*/ 3664043 h 3784177"/>
              <a:gd name="connsiteX83" fmla="*/ 2490721 w 8037833"/>
              <a:gd name="connsiteY83" fmla="*/ 3685313 h 3784177"/>
              <a:gd name="connsiteX84" fmla="*/ 2423704 w 8037833"/>
              <a:gd name="connsiteY84" fmla="*/ 3658079 h 3784177"/>
              <a:gd name="connsiteX85" fmla="*/ 2301172 w 8037833"/>
              <a:gd name="connsiteY85" fmla="*/ 3663053 h 3784177"/>
              <a:gd name="connsiteX86" fmla="*/ 2294102 w 8037833"/>
              <a:gd name="connsiteY86" fmla="*/ 3671151 h 3784177"/>
              <a:gd name="connsiteX87" fmla="*/ 2238966 w 8037833"/>
              <a:gd name="connsiteY87" fmla="*/ 3668777 h 3784177"/>
              <a:gd name="connsiteX88" fmla="*/ 2082844 w 8037833"/>
              <a:gd name="connsiteY88" fmla="*/ 3631994 h 3784177"/>
              <a:gd name="connsiteX89" fmla="*/ 1938480 w 8037833"/>
              <a:gd name="connsiteY89" fmla="*/ 3601439 h 3784177"/>
              <a:gd name="connsiteX90" fmla="*/ 1900166 w 8037833"/>
              <a:gd name="connsiteY90" fmla="*/ 3609358 h 3784177"/>
              <a:gd name="connsiteX91" fmla="*/ 1835976 w 8037833"/>
              <a:gd name="connsiteY91" fmla="*/ 3622065 h 3784177"/>
              <a:gd name="connsiteX92" fmla="*/ 1787830 w 8037833"/>
              <a:gd name="connsiteY92" fmla="*/ 3633173 h 3784177"/>
              <a:gd name="connsiteX93" fmla="*/ 1734224 w 8037833"/>
              <a:gd name="connsiteY93" fmla="*/ 3655593 h 3784177"/>
              <a:gd name="connsiteX94" fmla="*/ 1721989 w 8037833"/>
              <a:gd name="connsiteY94" fmla="*/ 3627298 h 3784177"/>
              <a:gd name="connsiteX95" fmla="*/ 1664576 w 8037833"/>
              <a:gd name="connsiteY95" fmla="*/ 3638572 h 3784177"/>
              <a:gd name="connsiteX96" fmla="*/ 1577459 w 8037833"/>
              <a:gd name="connsiteY96" fmla="*/ 3658824 h 3784177"/>
              <a:gd name="connsiteX97" fmla="*/ 1527269 w 8037833"/>
              <a:gd name="connsiteY97" fmla="*/ 3663088 h 3784177"/>
              <a:gd name="connsiteX98" fmla="*/ 1390118 w 8037833"/>
              <a:gd name="connsiteY98" fmla="*/ 3682789 h 3784177"/>
              <a:gd name="connsiteX99" fmla="*/ 1252698 w 8037833"/>
              <a:gd name="connsiteY99" fmla="*/ 3708662 h 3784177"/>
              <a:gd name="connsiteX100" fmla="*/ 1171039 w 8037833"/>
              <a:gd name="connsiteY100" fmla="*/ 3758642 h 3784177"/>
              <a:gd name="connsiteX101" fmla="*/ 1058106 w 8037833"/>
              <a:gd name="connsiteY101" fmla="*/ 3776166 h 3784177"/>
              <a:gd name="connsiteX102" fmla="*/ 1039167 w 8037833"/>
              <a:gd name="connsiteY102" fmla="*/ 3784177 h 3784177"/>
              <a:gd name="connsiteX103" fmla="*/ 1012958 w 8037833"/>
              <a:gd name="connsiteY103" fmla="*/ 3779206 h 3784177"/>
              <a:gd name="connsiteX104" fmla="*/ 907906 w 8037833"/>
              <a:gd name="connsiteY104" fmla="*/ 3757678 h 3784177"/>
              <a:gd name="connsiteX105" fmla="*/ 825226 w 8037833"/>
              <a:gd name="connsiteY105" fmla="*/ 3726369 h 3784177"/>
              <a:gd name="connsiteX106" fmla="*/ 722264 w 8037833"/>
              <a:gd name="connsiteY106" fmla="*/ 3747612 h 3784177"/>
              <a:gd name="connsiteX107" fmla="*/ 659460 w 8037833"/>
              <a:gd name="connsiteY107" fmla="*/ 3740429 h 3784177"/>
              <a:gd name="connsiteX108" fmla="*/ 556552 w 8037833"/>
              <a:gd name="connsiteY108" fmla="*/ 3739124 h 3784177"/>
              <a:gd name="connsiteX109" fmla="*/ 445444 w 8037833"/>
              <a:gd name="connsiteY109" fmla="*/ 3764831 h 3784177"/>
              <a:gd name="connsiteX110" fmla="*/ 393295 w 8037833"/>
              <a:gd name="connsiteY110" fmla="*/ 3753097 h 3784177"/>
              <a:gd name="connsiteX111" fmla="*/ 339711 w 8037833"/>
              <a:gd name="connsiteY111" fmla="*/ 3718242 h 3784177"/>
              <a:gd name="connsiteX112" fmla="*/ 222239 w 8037833"/>
              <a:gd name="connsiteY112" fmla="*/ 3672335 h 3784177"/>
              <a:gd name="connsiteX113" fmla="*/ 163578 w 8037833"/>
              <a:gd name="connsiteY113" fmla="*/ 3656292 h 3784177"/>
              <a:gd name="connsiteX114" fmla="*/ 72220 w 8037833"/>
              <a:gd name="connsiteY114" fmla="*/ 3645272 h 3784177"/>
              <a:gd name="connsiteX115" fmla="*/ 44395 w 8037833"/>
              <a:gd name="connsiteY115" fmla="*/ 3639455 h 3784177"/>
              <a:gd name="connsiteX116" fmla="*/ 1962 w 8037833"/>
              <a:gd name="connsiteY116" fmla="*/ 3635948 h 3784177"/>
              <a:gd name="connsiteX117" fmla="*/ 0 w 8037833"/>
              <a:gd name="connsiteY117" fmla="*/ 3635261 h 3784177"/>
              <a:gd name="connsiteX118" fmla="*/ 0 w 8037833"/>
              <a:gd name="connsiteY11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835383 w 8037833"/>
              <a:gd name="connsiteY23" fmla="*/ 3377529 h 3784177"/>
              <a:gd name="connsiteX24" fmla="*/ 5746050 w 8037833"/>
              <a:gd name="connsiteY24" fmla="*/ 3426142 h 3784177"/>
              <a:gd name="connsiteX25" fmla="*/ 5613670 w 8037833"/>
              <a:gd name="connsiteY25" fmla="*/ 3428671 h 3784177"/>
              <a:gd name="connsiteX26" fmla="*/ 5535334 w 8037833"/>
              <a:gd name="connsiteY26" fmla="*/ 3437044 h 3784177"/>
              <a:gd name="connsiteX27" fmla="*/ 5506940 w 8037833"/>
              <a:gd name="connsiteY27" fmla="*/ 3450999 h 3784177"/>
              <a:gd name="connsiteX28" fmla="*/ 5466372 w 8037833"/>
              <a:gd name="connsiteY28" fmla="*/ 3463245 h 3784177"/>
              <a:gd name="connsiteX29" fmla="*/ 5395833 w 8037833"/>
              <a:gd name="connsiteY29" fmla="*/ 3493194 h 3784177"/>
              <a:gd name="connsiteX30" fmla="*/ 5305325 w 8037833"/>
              <a:gd name="connsiteY30" fmla="*/ 3505200 h 3784177"/>
              <a:gd name="connsiteX31" fmla="*/ 5223043 w 8037833"/>
              <a:gd name="connsiteY31" fmla="*/ 3491664 h 3784177"/>
              <a:gd name="connsiteX32" fmla="*/ 5217733 w 8037833"/>
              <a:gd name="connsiteY32" fmla="*/ 3500463 h 3784177"/>
              <a:gd name="connsiteX33" fmla="*/ 5167992 w 8037833"/>
              <a:gd name="connsiteY33" fmla="*/ 3504085 h 3784177"/>
              <a:gd name="connsiteX34" fmla="*/ 4987020 w 8037833"/>
              <a:gd name="connsiteY34" fmla="*/ 3461263 h 3784177"/>
              <a:gd name="connsiteX35" fmla="*/ 4890003 w 8037833"/>
              <a:gd name="connsiteY35" fmla="*/ 3469874 h 3784177"/>
              <a:gd name="connsiteX36" fmla="*/ 4856654 w 8037833"/>
              <a:gd name="connsiteY36" fmla="*/ 3481880 h 3784177"/>
              <a:gd name="connsiteX37" fmla="*/ 4800711 w 8037833"/>
              <a:gd name="connsiteY37" fmla="*/ 3501441 h 3784177"/>
              <a:gd name="connsiteX38" fmla="*/ 4761569 w 8037833"/>
              <a:gd name="connsiteY38" fmla="*/ 3538103 h 3784177"/>
              <a:gd name="connsiteX39" fmla="*/ 4713734 w 8037833"/>
              <a:gd name="connsiteY39" fmla="*/ 3545724 h 3784177"/>
              <a:gd name="connsiteX40" fmla="*/ 4699169 w 8037833"/>
              <a:gd name="connsiteY40" fmla="*/ 3518988 h 3784177"/>
              <a:gd name="connsiteX41" fmla="*/ 4649120 w 8037833"/>
              <a:gd name="connsiteY41" fmla="*/ 3536392 h 3784177"/>
              <a:gd name="connsiteX42" fmla="*/ 4573578 w 8037833"/>
              <a:gd name="connsiteY42" fmla="*/ 3565923 h 3784177"/>
              <a:gd name="connsiteX43" fmla="*/ 4529117 w 8037833"/>
              <a:gd name="connsiteY43" fmla="*/ 3575592 h 3784177"/>
              <a:gd name="connsiteX44" fmla="*/ 4408641 w 8037833"/>
              <a:gd name="connsiteY44" fmla="*/ 3610000 h 3784177"/>
              <a:gd name="connsiteX45" fmla="*/ 4356402 w 8037833"/>
              <a:gd name="connsiteY45" fmla="*/ 3642792 h 3784177"/>
              <a:gd name="connsiteX46" fmla="*/ 4270245 w 8037833"/>
              <a:gd name="connsiteY46" fmla="*/ 3665789 h 3784177"/>
              <a:gd name="connsiteX47" fmla="*/ 4208725 w 8037833"/>
              <a:gd name="connsiteY47" fmla="*/ 3704841 h 3784177"/>
              <a:gd name="connsiteX48" fmla="*/ 4201632 w 8037833"/>
              <a:gd name="connsiteY48" fmla="*/ 3702602 h 3784177"/>
              <a:gd name="connsiteX49" fmla="*/ 4191289 w 8037833"/>
              <a:gd name="connsiteY49" fmla="*/ 3702380 h 3784177"/>
              <a:gd name="connsiteX50" fmla="*/ 4191039 w 8037833"/>
              <a:gd name="connsiteY50" fmla="*/ 3702831 h 3784177"/>
              <a:gd name="connsiteX51" fmla="*/ 4181340 w 8037833"/>
              <a:gd name="connsiteY51" fmla="*/ 3701729 h 3784177"/>
              <a:gd name="connsiteX52" fmla="*/ 4133816 w 8037833"/>
              <a:gd name="connsiteY52" fmla="*/ 3690565 h 3784177"/>
              <a:gd name="connsiteX53" fmla="*/ 4071732 w 8037833"/>
              <a:gd name="connsiteY53" fmla="*/ 3732513 h 3784177"/>
              <a:gd name="connsiteX54" fmla="*/ 4045924 w 8037833"/>
              <a:gd name="connsiteY54" fmla="*/ 3739404 h 3784177"/>
              <a:gd name="connsiteX55" fmla="*/ 4032171 w 8037833"/>
              <a:gd name="connsiteY55" fmla="*/ 3745523 h 3784177"/>
              <a:gd name="connsiteX56" fmla="*/ 4031335 w 8037833"/>
              <a:gd name="connsiteY56" fmla="*/ 3747479 h 3784177"/>
              <a:gd name="connsiteX57" fmla="*/ 3985774 w 8037833"/>
              <a:gd name="connsiteY57" fmla="*/ 3736547 h 3784177"/>
              <a:gd name="connsiteX58" fmla="*/ 3979769 w 8037833"/>
              <a:gd name="connsiteY58" fmla="*/ 3738769 h 3784177"/>
              <a:gd name="connsiteX59" fmla="*/ 3950014 w 8037833"/>
              <a:gd name="connsiteY59" fmla="*/ 3726942 h 3784177"/>
              <a:gd name="connsiteX60" fmla="*/ 3934671 w 8037833"/>
              <a:gd name="connsiteY60" fmla="*/ 3723339 h 3784177"/>
              <a:gd name="connsiteX61" fmla="*/ 3930274 w 8037833"/>
              <a:gd name="connsiteY61" fmla="*/ 3717148 h 3784177"/>
              <a:gd name="connsiteX62" fmla="*/ 3907660 w 8037833"/>
              <a:gd name="connsiteY62" fmla="*/ 3714456 h 3784177"/>
              <a:gd name="connsiteX63" fmla="*/ 3905087 w 8037833"/>
              <a:gd name="connsiteY63" fmla="*/ 3716098 h 3784177"/>
              <a:gd name="connsiteX64" fmla="*/ 3886347 w 8037833"/>
              <a:gd name="connsiteY64" fmla="*/ 3706620 h 3784177"/>
              <a:gd name="connsiteX65" fmla="*/ 3870533 w 8037833"/>
              <a:gd name="connsiteY65" fmla="*/ 3689905 h 3784177"/>
              <a:gd name="connsiteX66" fmla="*/ 3678563 w 8037833"/>
              <a:gd name="connsiteY66" fmla="*/ 3694486 h 3784177"/>
              <a:gd name="connsiteX67" fmla="*/ 3524121 w 8037833"/>
              <a:gd name="connsiteY67" fmla="*/ 3642736 h 3784177"/>
              <a:gd name="connsiteX68" fmla="*/ 3432153 w 8037833"/>
              <a:gd name="connsiteY68" fmla="*/ 3667780 h 3784177"/>
              <a:gd name="connsiteX69" fmla="*/ 3373519 w 8037833"/>
              <a:gd name="connsiteY69" fmla="*/ 3665785 h 3784177"/>
              <a:gd name="connsiteX70" fmla="*/ 3114267 w 8037833"/>
              <a:gd name="connsiteY70" fmla="*/ 3638983 h 3784177"/>
              <a:gd name="connsiteX71" fmla="*/ 2989722 w 8037833"/>
              <a:gd name="connsiteY71" fmla="*/ 3623230 h 3784177"/>
              <a:gd name="connsiteX72" fmla="*/ 2965734 w 8037833"/>
              <a:gd name="connsiteY72" fmla="*/ 3635676 h 3784177"/>
              <a:gd name="connsiteX73" fmla="*/ 2961603 w 8037833"/>
              <a:gd name="connsiteY73" fmla="*/ 3638221 h 3784177"/>
              <a:gd name="connsiteX74" fmla="*/ 2944959 w 8037833"/>
              <a:gd name="connsiteY74" fmla="*/ 3639723 h 3784177"/>
              <a:gd name="connsiteX75" fmla="*/ 2940402 w 8037833"/>
              <a:gd name="connsiteY75" fmla="*/ 3651000 h 3784177"/>
              <a:gd name="connsiteX76" fmla="*/ 2915449 w 8037833"/>
              <a:gd name="connsiteY76" fmla="*/ 3661039 h 3784177"/>
              <a:gd name="connsiteX77" fmla="*/ 2884777 w 8037833"/>
              <a:gd name="connsiteY77" fmla="*/ 3660775 h 3784177"/>
              <a:gd name="connsiteX78" fmla="*/ 2739034 w 8037833"/>
              <a:gd name="connsiteY78" fmla="*/ 3647396 h 3784177"/>
              <a:gd name="connsiteX79" fmla="*/ 2651827 w 8037833"/>
              <a:gd name="connsiteY79" fmla="*/ 3646306 h 3784177"/>
              <a:gd name="connsiteX80" fmla="*/ 2618680 w 8037833"/>
              <a:gd name="connsiteY80" fmla="*/ 3656755 h 3784177"/>
              <a:gd name="connsiteX81" fmla="*/ 2572404 w 8037833"/>
              <a:gd name="connsiteY81" fmla="*/ 3664043 h 3784177"/>
              <a:gd name="connsiteX82" fmla="*/ 2490721 w 8037833"/>
              <a:gd name="connsiteY82" fmla="*/ 3685313 h 3784177"/>
              <a:gd name="connsiteX83" fmla="*/ 2423704 w 8037833"/>
              <a:gd name="connsiteY83" fmla="*/ 3658079 h 3784177"/>
              <a:gd name="connsiteX84" fmla="*/ 2301172 w 8037833"/>
              <a:gd name="connsiteY84" fmla="*/ 3663053 h 3784177"/>
              <a:gd name="connsiteX85" fmla="*/ 2294102 w 8037833"/>
              <a:gd name="connsiteY85" fmla="*/ 3671151 h 3784177"/>
              <a:gd name="connsiteX86" fmla="*/ 2238966 w 8037833"/>
              <a:gd name="connsiteY86" fmla="*/ 3668777 h 3784177"/>
              <a:gd name="connsiteX87" fmla="*/ 2082844 w 8037833"/>
              <a:gd name="connsiteY87" fmla="*/ 3631994 h 3784177"/>
              <a:gd name="connsiteX88" fmla="*/ 1938480 w 8037833"/>
              <a:gd name="connsiteY88" fmla="*/ 3601439 h 3784177"/>
              <a:gd name="connsiteX89" fmla="*/ 1900166 w 8037833"/>
              <a:gd name="connsiteY89" fmla="*/ 3609358 h 3784177"/>
              <a:gd name="connsiteX90" fmla="*/ 1835976 w 8037833"/>
              <a:gd name="connsiteY90" fmla="*/ 3622065 h 3784177"/>
              <a:gd name="connsiteX91" fmla="*/ 1787830 w 8037833"/>
              <a:gd name="connsiteY91" fmla="*/ 3633173 h 3784177"/>
              <a:gd name="connsiteX92" fmla="*/ 1734224 w 8037833"/>
              <a:gd name="connsiteY92" fmla="*/ 3655593 h 3784177"/>
              <a:gd name="connsiteX93" fmla="*/ 1721989 w 8037833"/>
              <a:gd name="connsiteY93" fmla="*/ 3627298 h 3784177"/>
              <a:gd name="connsiteX94" fmla="*/ 1664576 w 8037833"/>
              <a:gd name="connsiteY94" fmla="*/ 3638572 h 3784177"/>
              <a:gd name="connsiteX95" fmla="*/ 1577459 w 8037833"/>
              <a:gd name="connsiteY95" fmla="*/ 3658824 h 3784177"/>
              <a:gd name="connsiteX96" fmla="*/ 1527269 w 8037833"/>
              <a:gd name="connsiteY96" fmla="*/ 3663088 h 3784177"/>
              <a:gd name="connsiteX97" fmla="*/ 1390118 w 8037833"/>
              <a:gd name="connsiteY97" fmla="*/ 3682789 h 3784177"/>
              <a:gd name="connsiteX98" fmla="*/ 1252698 w 8037833"/>
              <a:gd name="connsiteY98" fmla="*/ 3708662 h 3784177"/>
              <a:gd name="connsiteX99" fmla="*/ 1171039 w 8037833"/>
              <a:gd name="connsiteY99" fmla="*/ 3758642 h 3784177"/>
              <a:gd name="connsiteX100" fmla="*/ 1058106 w 8037833"/>
              <a:gd name="connsiteY100" fmla="*/ 3776166 h 3784177"/>
              <a:gd name="connsiteX101" fmla="*/ 1039167 w 8037833"/>
              <a:gd name="connsiteY101" fmla="*/ 3784177 h 3784177"/>
              <a:gd name="connsiteX102" fmla="*/ 1012958 w 8037833"/>
              <a:gd name="connsiteY102" fmla="*/ 3779206 h 3784177"/>
              <a:gd name="connsiteX103" fmla="*/ 907906 w 8037833"/>
              <a:gd name="connsiteY103" fmla="*/ 3757678 h 3784177"/>
              <a:gd name="connsiteX104" fmla="*/ 825226 w 8037833"/>
              <a:gd name="connsiteY104" fmla="*/ 3726369 h 3784177"/>
              <a:gd name="connsiteX105" fmla="*/ 722264 w 8037833"/>
              <a:gd name="connsiteY105" fmla="*/ 3747612 h 3784177"/>
              <a:gd name="connsiteX106" fmla="*/ 659460 w 8037833"/>
              <a:gd name="connsiteY106" fmla="*/ 3740429 h 3784177"/>
              <a:gd name="connsiteX107" fmla="*/ 556552 w 8037833"/>
              <a:gd name="connsiteY107" fmla="*/ 3739124 h 3784177"/>
              <a:gd name="connsiteX108" fmla="*/ 445444 w 8037833"/>
              <a:gd name="connsiteY108" fmla="*/ 3764831 h 3784177"/>
              <a:gd name="connsiteX109" fmla="*/ 393295 w 8037833"/>
              <a:gd name="connsiteY109" fmla="*/ 3753097 h 3784177"/>
              <a:gd name="connsiteX110" fmla="*/ 339711 w 8037833"/>
              <a:gd name="connsiteY110" fmla="*/ 3718242 h 3784177"/>
              <a:gd name="connsiteX111" fmla="*/ 222239 w 8037833"/>
              <a:gd name="connsiteY111" fmla="*/ 3672335 h 3784177"/>
              <a:gd name="connsiteX112" fmla="*/ 163578 w 8037833"/>
              <a:gd name="connsiteY112" fmla="*/ 3656292 h 3784177"/>
              <a:gd name="connsiteX113" fmla="*/ 72220 w 8037833"/>
              <a:gd name="connsiteY113" fmla="*/ 3645272 h 3784177"/>
              <a:gd name="connsiteX114" fmla="*/ 44395 w 8037833"/>
              <a:gd name="connsiteY114" fmla="*/ 3639455 h 3784177"/>
              <a:gd name="connsiteX115" fmla="*/ 1962 w 8037833"/>
              <a:gd name="connsiteY115" fmla="*/ 3635948 h 3784177"/>
              <a:gd name="connsiteX116" fmla="*/ 0 w 8037833"/>
              <a:gd name="connsiteY116" fmla="*/ 3635261 h 3784177"/>
              <a:gd name="connsiteX117" fmla="*/ 0 w 8037833"/>
              <a:gd name="connsiteY117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99169 w 8037833"/>
              <a:gd name="connsiteY39" fmla="*/ 3518988 h 3784177"/>
              <a:gd name="connsiteX40" fmla="*/ 4649120 w 8037833"/>
              <a:gd name="connsiteY40" fmla="*/ 3536392 h 3784177"/>
              <a:gd name="connsiteX41" fmla="*/ 4573578 w 8037833"/>
              <a:gd name="connsiteY41" fmla="*/ 3565923 h 3784177"/>
              <a:gd name="connsiteX42" fmla="*/ 4529117 w 8037833"/>
              <a:gd name="connsiteY42" fmla="*/ 3575592 h 3784177"/>
              <a:gd name="connsiteX43" fmla="*/ 4408641 w 8037833"/>
              <a:gd name="connsiteY43" fmla="*/ 3610000 h 3784177"/>
              <a:gd name="connsiteX44" fmla="*/ 4356402 w 8037833"/>
              <a:gd name="connsiteY44" fmla="*/ 3642792 h 3784177"/>
              <a:gd name="connsiteX45" fmla="*/ 4270245 w 8037833"/>
              <a:gd name="connsiteY45" fmla="*/ 3665789 h 3784177"/>
              <a:gd name="connsiteX46" fmla="*/ 4208725 w 8037833"/>
              <a:gd name="connsiteY46" fmla="*/ 3704841 h 3784177"/>
              <a:gd name="connsiteX47" fmla="*/ 4201632 w 8037833"/>
              <a:gd name="connsiteY47" fmla="*/ 3702602 h 3784177"/>
              <a:gd name="connsiteX48" fmla="*/ 4191289 w 8037833"/>
              <a:gd name="connsiteY48" fmla="*/ 3702380 h 3784177"/>
              <a:gd name="connsiteX49" fmla="*/ 4191039 w 8037833"/>
              <a:gd name="connsiteY49" fmla="*/ 3702831 h 3784177"/>
              <a:gd name="connsiteX50" fmla="*/ 4181340 w 8037833"/>
              <a:gd name="connsiteY50" fmla="*/ 3701729 h 3784177"/>
              <a:gd name="connsiteX51" fmla="*/ 4133816 w 8037833"/>
              <a:gd name="connsiteY51" fmla="*/ 3690565 h 3784177"/>
              <a:gd name="connsiteX52" fmla="*/ 4071732 w 8037833"/>
              <a:gd name="connsiteY52" fmla="*/ 3732513 h 3784177"/>
              <a:gd name="connsiteX53" fmla="*/ 4045924 w 8037833"/>
              <a:gd name="connsiteY53" fmla="*/ 3739404 h 3784177"/>
              <a:gd name="connsiteX54" fmla="*/ 4032171 w 8037833"/>
              <a:gd name="connsiteY54" fmla="*/ 3745523 h 3784177"/>
              <a:gd name="connsiteX55" fmla="*/ 4031335 w 8037833"/>
              <a:gd name="connsiteY55" fmla="*/ 3747479 h 3784177"/>
              <a:gd name="connsiteX56" fmla="*/ 3985774 w 8037833"/>
              <a:gd name="connsiteY56" fmla="*/ 3736547 h 3784177"/>
              <a:gd name="connsiteX57" fmla="*/ 3979769 w 8037833"/>
              <a:gd name="connsiteY57" fmla="*/ 3738769 h 3784177"/>
              <a:gd name="connsiteX58" fmla="*/ 3950014 w 8037833"/>
              <a:gd name="connsiteY58" fmla="*/ 3726942 h 3784177"/>
              <a:gd name="connsiteX59" fmla="*/ 3934671 w 8037833"/>
              <a:gd name="connsiteY59" fmla="*/ 3723339 h 3784177"/>
              <a:gd name="connsiteX60" fmla="*/ 3930274 w 8037833"/>
              <a:gd name="connsiteY60" fmla="*/ 3717148 h 3784177"/>
              <a:gd name="connsiteX61" fmla="*/ 3907660 w 8037833"/>
              <a:gd name="connsiteY61" fmla="*/ 3714456 h 3784177"/>
              <a:gd name="connsiteX62" fmla="*/ 3905087 w 8037833"/>
              <a:gd name="connsiteY62" fmla="*/ 3716098 h 3784177"/>
              <a:gd name="connsiteX63" fmla="*/ 3886347 w 8037833"/>
              <a:gd name="connsiteY63" fmla="*/ 3706620 h 3784177"/>
              <a:gd name="connsiteX64" fmla="*/ 3870533 w 8037833"/>
              <a:gd name="connsiteY64" fmla="*/ 3689905 h 3784177"/>
              <a:gd name="connsiteX65" fmla="*/ 3678563 w 8037833"/>
              <a:gd name="connsiteY65" fmla="*/ 3694486 h 3784177"/>
              <a:gd name="connsiteX66" fmla="*/ 3524121 w 8037833"/>
              <a:gd name="connsiteY66" fmla="*/ 3642736 h 3784177"/>
              <a:gd name="connsiteX67" fmla="*/ 3432153 w 8037833"/>
              <a:gd name="connsiteY67" fmla="*/ 3667780 h 3784177"/>
              <a:gd name="connsiteX68" fmla="*/ 3373519 w 8037833"/>
              <a:gd name="connsiteY68" fmla="*/ 3665785 h 3784177"/>
              <a:gd name="connsiteX69" fmla="*/ 3114267 w 8037833"/>
              <a:gd name="connsiteY69" fmla="*/ 3638983 h 3784177"/>
              <a:gd name="connsiteX70" fmla="*/ 2989722 w 8037833"/>
              <a:gd name="connsiteY70" fmla="*/ 3623230 h 3784177"/>
              <a:gd name="connsiteX71" fmla="*/ 2965734 w 8037833"/>
              <a:gd name="connsiteY71" fmla="*/ 3635676 h 3784177"/>
              <a:gd name="connsiteX72" fmla="*/ 2961603 w 8037833"/>
              <a:gd name="connsiteY72" fmla="*/ 3638221 h 3784177"/>
              <a:gd name="connsiteX73" fmla="*/ 2944959 w 8037833"/>
              <a:gd name="connsiteY73" fmla="*/ 3639723 h 3784177"/>
              <a:gd name="connsiteX74" fmla="*/ 2940402 w 8037833"/>
              <a:gd name="connsiteY74" fmla="*/ 3651000 h 3784177"/>
              <a:gd name="connsiteX75" fmla="*/ 2915449 w 8037833"/>
              <a:gd name="connsiteY75" fmla="*/ 3661039 h 3784177"/>
              <a:gd name="connsiteX76" fmla="*/ 2884777 w 8037833"/>
              <a:gd name="connsiteY76" fmla="*/ 3660775 h 3784177"/>
              <a:gd name="connsiteX77" fmla="*/ 2739034 w 8037833"/>
              <a:gd name="connsiteY77" fmla="*/ 3647396 h 3784177"/>
              <a:gd name="connsiteX78" fmla="*/ 2651827 w 8037833"/>
              <a:gd name="connsiteY78" fmla="*/ 3646306 h 3784177"/>
              <a:gd name="connsiteX79" fmla="*/ 2618680 w 8037833"/>
              <a:gd name="connsiteY79" fmla="*/ 3656755 h 3784177"/>
              <a:gd name="connsiteX80" fmla="*/ 2572404 w 8037833"/>
              <a:gd name="connsiteY80" fmla="*/ 3664043 h 3784177"/>
              <a:gd name="connsiteX81" fmla="*/ 2490721 w 8037833"/>
              <a:gd name="connsiteY81" fmla="*/ 3685313 h 3784177"/>
              <a:gd name="connsiteX82" fmla="*/ 2423704 w 8037833"/>
              <a:gd name="connsiteY82" fmla="*/ 3658079 h 3784177"/>
              <a:gd name="connsiteX83" fmla="*/ 2301172 w 8037833"/>
              <a:gd name="connsiteY83" fmla="*/ 3663053 h 3784177"/>
              <a:gd name="connsiteX84" fmla="*/ 2294102 w 8037833"/>
              <a:gd name="connsiteY84" fmla="*/ 3671151 h 3784177"/>
              <a:gd name="connsiteX85" fmla="*/ 2238966 w 8037833"/>
              <a:gd name="connsiteY85" fmla="*/ 3668777 h 3784177"/>
              <a:gd name="connsiteX86" fmla="*/ 2082844 w 8037833"/>
              <a:gd name="connsiteY86" fmla="*/ 3631994 h 3784177"/>
              <a:gd name="connsiteX87" fmla="*/ 1938480 w 8037833"/>
              <a:gd name="connsiteY87" fmla="*/ 3601439 h 3784177"/>
              <a:gd name="connsiteX88" fmla="*/ 1900166 w 8037833"/>
              <a:gd name="connsiteY88" fmla="*/ 3609358 h 3784177"/>
              <a:gd name="connsiteX89" fmla="*/ 1835976 w 8037833"/>
              <a:gd name="connsiteY89" fmla="*/ 3622065 h 3784177"/>
              <a:gd name="connsiteX90" fmla="*/ 1787830 w 8037833"/>
              <a:gd name="connsiteY90" fmla="*/ 3633173 h 3784177"/>
              <a:gd name="connsiteX91" fmla="*/ 1734224 w 8037833"/>
              <a:gd name="connsiteY91" fmla="*/ 3655593 h 3784177"/>
              <a:gd name="connsiteX92" fmla="*/ 1721989 w 8037833"/>
              <a:gd name="connsiteY92" fmla="*/ 3627298 h 3784177"/>
              <a:gd name="connsiteX93" fmla="*/ 1664576 w 8037833"/>
              <a:gd name="connsiteY93" fmla="*/ 3638572 h 3784177"/>
              <a:gd name="connsiteX94" fmla="*/ 1577459 w 8037833"/>
              <a:gd name="connsiteY94" fmla="*/ 3658824 h 3784177"/>
              <a:gd name="connsiteX95" fmla="*/ 1527269 w 8037833"/>
              <a:gd name="connsiteY95" fmla="*/ 3663088 h 3784177"/>
              <a:gd name="connsiteX96" fmla="*/ 1390118 w 8037833"/>
              <a:gd name="connsiteY96" fmla="*/ 3682789 h 3784177"/>
              <a:gd name="connsiteX97" fmla="*/ 1252698 w 8037833"/>
              <a:gd name="connsiteY97" fmla="*/ 3708662 h 3784177"/>
              <a:gd name="connsiteX98" fmla="*/ 1171039 w 8037833"/>
              <a:gd name="connsiteY98" fmla="*/ 3758642 h 3784177"/>
              <a:gd name="connsiteX99" fmla="*/ 1058106 w 8037833"/>
              <a:gd name="connsiteY99" fmla="*/ 3776166 h 3784177"/>
              <a:gd name="connsiteX100" fmla="*/ 1039167 w 8037833"/>
              <a:gd name="connsiteY100" fmla="*/ 3784177 h 3784177"/>
              <a:gd name="connsiteX101" fmla="*/ 1012958 w 8037833"/>
              <a:gd name="connsiteY101" fmla="*/ 3779206 h 3784177"/>
              <a:gd name="connsiteX102" fmla="*/ 907906 w 8037833"/>
              <a:gd name="connsiteY102" fmla="*/ 3757678 h 3784177"/>
              <a:gd name="connsiteX103" fmla="*/ 825226 w 8037833"/>
              <a:gd name="connsiteY103" fmla="*/ 3726369 h 3784177"/>
              <a:gd name="connsiteX104" fmla="*/ 722264 w 8037833"/>
              <a:gd name="connsiteY104" fmla="*/ 3747612 h 3784177"/>
              <a:gd name="connsiteX105" fmla="*/ 659460 w 8037833"/>
              <a:gd name="connsiteY105" fmla="*/ 3740429 h 3784177"/>
              <a:gd name="connsiteX106" fmla="*/ 556552 w 8037833"/>
              <a:gd name="connsiteY106" fmla="*/ 3739124 h 3784177"/>
              <a:gd name="connsiteX107" fmla="*/ 445444 w 8037833"/>
              <a:gd name="connsiteY107" fmla="*/ 3764831 h 3784177"/>
              <a:gd name="connsiteX108" fmla="*/ 393295 w 8037833"/>
              <a:gd name="connsiteY108" fmla="*/ 3753097 h 3784177"/>
              <a:gd name="connsiteX109" fmla="*/ 339711 w 8037833"/>
              <a:gd name="connsiteY109" fmla="*/ 3718242 h 3784177"/>
              <a:gd name="connsiteX110" fmla="*/ 222239 w 8037833"/>
              <a:gd name="connsiteY110" fmla="*/ 3672335 h 3784177"/>
              <a:gd name="connsiteX111" fmla="*/ 163578 w 8037833"/>
              <a:gd name="connsiteY111" fmla="*/ 3656292 h 3784177"/>
              <a:gd name="connsiteX112" fmla="*/ 72220 w 8037833"/>
              <a:gd name="connsiteY112" fmla="*/ 3645272 h 3784177"/>
              <a:gd name="connsiteX113" fmla="*/ 44395 w 8037833"/>
              <a:gd name="connsiteY113" fmla="*/ 3639455 h 3784177"/>
              <a:gd name="connsiteX114" fmla="*/ 1962 w 8037833"/>
              <a:gd name="connsiteY114" fmla="*/ 3635948 h 3784177"/>
              <a:gd name="connsiteX115" fmla="*/ 0 w 8037833"/>
              <a:gd name="connsiteY115" fmla="*/ 3635261 h 3784177"/>
              <a:gd name="connsiteX116" fmla="*/ 0 w 8037833"/>
              <a:gd name="connsiteY116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432153 w 8037833"/>
              <a:gd name="connsiteY66" fmla="*/ 3667780 h 3784177"/>
              <a:gd name="connsiteX67" fmla="*/ 3373519 w 8037833"/>
              <a:gd name="connsiteY67" fmla="*/ 3665785 h 3784177"/>
              <a:gd name="connsiteX68" fmla="*/ 3114267 w 8037833"/>
              <a:gd name="connsiteY68" fmla="*/ 3638983 h 3784177"/>
              <a:gd name="connsiteX69" fmla="*/ 2989722 w 8037833"/>
              <a:gd name="connsiteY69" fmla="*/ 3623230 h 3784177"/>
              <a:gd name="connsiteX70" fmla="*/ 2965734 w 8037833"/>
              <a:gd name="connsiteY70" fmla="*/ 3635676 h 3784177"/>
              <a:gd name="connsiteX71" fmla="*/ 2961603 w 8037833"/>
              <a:gd name="connsiteY71" fmla="*/ 3638221 h 3784177"/>
              <a:gd name="connsiteX72" fmla="*/ 2944959 w 8037833"/>
              <a:gd name="connsiteY72" fmla="*/ 3639723 h 3784177"/>
              <a:gd name="connsiteX73" fmla="*/ 2940402 w 8037833"/>
              <a:gd name="connsiteY73" fmla="*/ 3651000 h 3784177"/>
              <a:gd name="connsiteX74" fmla="*/ 2915449 w 8037833"/>
              <a:gd name="connsiteY74" fmla="*/ 3661039 h 3784177"/>
              <a:gd name="connsiteX75" fmla="*/ 2884777 w 8037833"/>
              <a:gd name="connsiteY75" fmla="*/ 3660775 h 3784177"/>
              <a:gd name="connsiteX76" fmla="*/ 2739034 w 8037833"/>
              <a:gd name="connsiteY76" fmla="*/ 3647396 h 3784177"/>
              <a:gd name="connsiteX77" fmla="*/ 2651827 w 8037833"/>
              <a:gd name="connsiteY77" fmla="*/ 3646306 h 3784177"/>
              <a:gd name="connsiteX78" fmla="*/ 2618680 w 8037833"/>
              <a:gd name="connsiteY78" fmla="*/ 3656755 h 3784177"/>
              <a:gd name="connsiteX79" fmla="*/ 2572404 w 8037833"/>
              <a:gd name="connsiteY79" fmla="*/ 3664043 h 3784177"/>
              <a:gd name="connsiteX80" fmla="*/ 2490721 w 8037833"/>
              <a:gd name="connsiteY80" fmla="*/ 3685313 h 3784177"/>
              <a:gd name="connsiteX81" fmla="*/ 2423704 w 8037833"/>
              <a:gd name="connsiteY81" fmla="*/ 3658079 h 3784177"/>
              <a:gd name="connsiteX82" fmla="*/ 2301172 w 8037833"/>
              <a:gd name="connsiteY82" fmla="*/ 3663053 h 3784177"/>
              <a:gd name="connsiteX83" fmla="*/ 2294102 w 8037833"/>
              <a:gd name="connsiteY83" fmla="*/ 3671151 h 3784177"/>
              <a:gd name="connsiteX84" fmla="*/ 2238966 w 8037833"/>
              <a:gd name="connsiteY84" fmla="*/ 3668777 h 3784177"/>
              <a:gd name="connsiteX85" fmla="*/ 2082844 w 8037833"/>
              <a:gd name="connsiteY85" fmla="*/ 3631994 h 3784177"/>
              <a:gd name="connsiteX86" fmla="*/ 1938480 w 8037833"/>
              <a:gd name="connsiteY86" fmla="*/ 3601439 h 3784177"/>
              <a:gd name="connsiteX87" fmla="*/ 1900166 w 8037833"/>
              <a:gd name="connsiteY87" fmla="*/ 3609358 h 3784177"/>
              <a:gd name="connsiteX88" fmla="*/ 1835976 w 8037833"/>
              <a:gd name="connsiteY88" fmla="*/ 3622065 h 3784177"/>
              <a:gd name="connsiteX89" fmla="*/ 1787830 w 8037833"/>
              <a:gd name="connsiteY89" fmla="*/ 3633173 h 3784177"/>
              <a:gd name="connsiteX90" fmla="*/ 1734224 w 8037833"/>
              <a:gd name="connsiteY90" fmla="*/ 3655593 h 3784177"/>
              <a:gd name="connsiteX91" fmla="*/ 1721989 w 8037833"/>
              <a:gd name="connsiteY91" fmla="*/ 3627298 h 3784177"/>
              <a:gd name="connsiteX92" fmla="*/ 1664576 w 8037833"/>
              <a:gd name="connsiteY92" fmla="*/ 3638572 h 3784177"/>
              <a:gd name="connsiteX93" fmla="*/ 1577459 w 8037833"/>
              <a:gd name="connsiteY93" fmla="*/ 3658824 h 3784177"/>
              <a:gd name="connsiteX94" fmla="*/ 1527269 w 8037833"/>
              <a:gd name="connsiteY94" fmla="*/ 3663088 h 3784177"/>
              <a:gd name="connsiteX95" fmla="*/ 1390118 w 8037833"/>
              <a:gd name="connsiteY95" fmla="*/ 3682789 h 3784177"/>
              <a:gd name="connsiteX96" fmla="*/ 1252698 w 8037833"/>
              <a:gd name="connsiteY96" fmla="*/ 3708662 h 3784177"/>
              <a:gd name="connsiteX97" fmla="*/ 1171039 w 8037833"/>
              <a:gd name="connsiteY97" fmla="*/ 3758642 h 3784177"/>
              <a:gd name="connsiteX98" fmla="*/ 1058106 w 8037833"/>
              <a:gd name="connsiteY98" fmla="*/ 3776166 h 3784177"/>
              <a:gd name="connsiteX99" fmla="*/ 1039167 w 8037833"/>
              <a:gd name="connsiteY99" fmla="*/ 3784177 h 3784177"/>
              <a:gd name="connsiteX100" fmla="*/ 1012958 w 8037833"/>
              <a:gd name="connsiteY100" fmla="*/ 3779206 h 3784177"/>
              <a:gd name="connsiteX101" fmla="*/ 907906 w 8037833"/>
              <a:gd name="connsiteY101" fmla="*/ 3757678 h 3784177"/>
              <a:gd name="connsiteX102" fmla="*/ 825226 w 8037833"/>
              <a:gd name="connsiteY102" fmla="*/ 3726369 h 3784177"/>
              <a:gd name="connsiteX103" fmla="*/ 722264 w 8037833"/>
              <a:gd name="connsiteY103" fmla="*/ 3747612 h 3784177"/>
              <a:gd name="connsiteX104" fmla="*/ 659460 w 8037833"/>
              <a:gd name="connsiteY104" fmla="*/ 3740429 h 3784177"/>
              <a:gd name="connsiteX105" fmla="*/ 556552 w 8037833"/>
              <a:gd name="connsiteY105" fmla="*/ 3739124 h 3784177"/>
              <a:gd name="connsiteX106" fmla="*/ 445444 w 8037833"/>
              <a:gd name="connsiteY106" fmla="*/ 3764831 h 3784177"/>
              <a:gd name="connsiteX107" fmla="*/ 393295 w 8037833"/>
              <a:gd name="connsiteY107" fmla="*/ 3753097 h 3784177"/>
              <a:gd name="connsiteX108" fmla="*/ 339711 w 8037833"/>
              <a:gd name="connsiteY108" fmla="*/ 3718242 h 3784177"/>
              <a:gd name="connsiteX109" fmla="*/ 222239 w 8037833"/>
              <a:gd name="connsiteY109" fmla="*/ 3672335 h 3784177"/>
              <a:gd name="connsiteX110" fmla="*/ 163578 w 8037833"/>
              <a:gd name="connsiteY110" fmla="*/ 3656292 h 3784177"/>
              <a:gd name="connsiteX111" fmla="*/ 72220 w 8037833"/>
              <a:gd name="connsiteY111" fmla="*/ 3645272 h 3784177"/>
              <a:gd name="connsiteX112" fmla="*/ 44395 w 8037833"/>
              <a:gd name="connsiteY112" fmla="*/ 3639455 h 3784177"/>
              <a:gd name="connsiteX113" fmla="*/ 1962 w 8037833"/>
              <a:gd name="connsiteY113" fmla="*/ 3635948 h 3784177"/>
              <a:gd name="connsiteX114" fmla="*/ 0 w 8037833"/>
              <a:gd name="connsiteY114" fmla="*/ 3635261 h 3784177"/>
              <a:gd name="connsiteX115" fmla="*/ 0 w 8037833"/>
              <a:gd name="connsiteY115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432153 w 8037833"/>
              <a:gd name="connsiteY66" fmla="*/ 3667780 h 3784177"/>
              <a:gd name="connsiteX67" fmla="*/ 3373519 w 8037833"/>
              <a:gd name="connsiteY67" fmla="*/ 3665785 h 3784177"/>
              <a:gd name="connsiteX68" fmla="*/ 3114267 w 8037833"/>
              <a:gd name="connsiteY68" fmla="*/ 3638983 h 3784177"/>
              <a:gd name="connsiteX69" fmla="*/ 2989722 w 8037833"/>
              <a:gd name="connsiteY69" fmla="*/ 3623230 h 3784177"/>
              <a:gd name="connsiteX70" fmla="*/ 2965734 w 8037833"/>
              <a:gd name="connsiteY70" fmla="*/ 3635676 h 3784177"/>
              <a:gd name="connsiteX71" fmla="*/ 2961603 w 8037833"/>
              <a:gd name="connsiteY71" fmla="*/ 3638221 h 3784177"/>
              <a:gd name="connsiteX72" fmla="*/ 2944959 w 8037833"/>
              <a:gd name="connsiteY72" fmla="*/ 3639723 h 3784177"/>
              <a:gd name="connsiteX73" fmla="*/ 2940402 w 8037833"/>
              <a:gd name="connsiteY73" fmla="*/ 3651000 h 3784177"/>
              <a:gd name="connsiteX74" fmla="*/ 2915449 w 8037833"/>
              <a:gd name="connsiteY74" fmla="*/ 3661039 h 3784177"/>
              <a:gd name="connsiteX75" fmla="*/ 2884777 w 8037833"/>
              <a:gd name="connsiteY75" fmla="*/ 3660775 h 3784177"/>
              <a:gd name="connsiteX76" fmla="*/ 2739034 w 8037833"/>
              <a:gd name="connsiteY76" fmla="*/ 3647396 h 3784177"/>
              <a:gd name="connsiteX77" fmla="*/ 2651827 w 8037833"/>
              <a:gd name="connsiteY77" fmla="*/ 3646306 h 3784177"/>
              <a:gd name="connsiteX78" fmla="*/ 2618680 w 8037833"/>
              <a:gd name="connsiteY78" fmla="*/ 3656755 h 3784177"/>
              <a:gd name="connsiteX79" fmla="*/ 2572404 w 8037833"/>
              <a:gd name="connsiteY79" fmla="*/ 3664043 h 3784177"/>
              <a:gd name="connsiteX80" fmla="*/ 2423704 w 8037833"/>
              <a:gd name="connsiteY80" fmla="*/ 3658079 h 3784177"/>
              <a:gd name="connsiteX81" fmla="*/ 2301172 w 8037833"/>
              <a:gd name="connsiteY81" fmla="*/ 3663053 h 3784177"/>
              <a:gd name="connsiteX82" fmla="*/ 2294102 w 8037833"/>
              <a:gd name="connsiteY82" fmla="*/ 3671151 h 3784177"/>
              <a:gd name="connsiteX83" fmla="*/ 2238966 w 8037833"/>
              <a:gd name="connsiteY83" fmla="*/ 3668777 h 3784177"/>
              <a:gd name="connsiteX84" fmla="*/ 2082844 w 8037833"/>
              <a:gd name="connsiteY84" fmla="*/ 3631994 h 3784177"/>
              <a:gd name="connsiteX85" fmla="*/ 1938480 w 8037833"/>
              <a:gd name="connsiteY85" fmla="*/ 3601439 h 3784177"/>
              <a:gd name="connsiteX86" fmla="*/ 1900166 w 8037833"/>
              <a:gd name="connsiteY86" fmla="*/ 3609358 h 3784177"/>
              <a:gd name="connsiteX87" fmla="*/ 1835976 w 8037833"/>
              <a:gd name="connsiteY87" fmla="*/ 3622065 h 3784177"/>
              <a:gd name="connsiteX88" fmla="*/ 1787830 w 8037833"/>
              <a:gd name="connsiteY88" fmla="*/ 3633173 h 3784177"/>
              <a:gd name="connsiteX89" fmla="*/ 1734224 w 8037833"/>
              <a:gd name="connsiteY89" fmla="*/ 3655593 h 3784177"/>
              <a:gd name="connsiteX90" fmla="*/ 1721989 w 8037833"/>
              <a:gd name="connsiteY90" fmla="*/ 3627298 h 3784177"/>
              <a:gd name="connsiteX91" fmla="*/ 1664576 w 8037833"/>
              <a:gd name="connsiteY91" fmla="*/ 3638572 h 3784177"/>
              <a:gd name="connsiteX92" fmla="*/ 1577459 w 8037833"/>
              <a:gd name="connsiteY92" fmla="*/ 3658824 h 3784177"/>
              <a:gd name="connsiteX93" fmla="*/ 1527269 w 8037833"/>
              <a:gd name="connsiteY93" fmla="*/ 3663088 h 3784177"/>
              <a:gd name="connsiteX94" fmla="*/ 1390118 w 8037833"/>
              <a:gd name="connsiteY94" fmla="*/ 3682789 h 3784177"/>
              <a:gd name="connsiteX95" fmla="*/ 1252698 w 8037833"/>
              <a:gd name="connsiteY95" fmla="*/ 3708662 h 3784177"/>
              <a:gd name="connsiteX96" fmla="*/ 1171039 w 8037833"/>
              <a:gd name="connsiteY96" fmla="*/ 3758642 h 3784177"/>
              <a:gd name="connsiteX97" fmla="*/ 1058106 w 8037833"/>
              <a:gd name="connsiteY97" fmla="*/ 3776166 h 3784177"/>
              <a:gd name="connsiteX98" fmla="*/ 1039167 w 8037833"/>
              <a:gd name="connsiteY98" fmla="*/ 3784177 h 3784177"/>
              <a:gd name="connsiteX99" fmla="*/ 1012958 w 8037833"/>
              <a:gd name="connsiteY99" fmla="*/ 3779206 h 3784177"/>
              <a:gd name="connsiteX100" fmla="*/ 907906 w 8037833"/>
              <a:gd name="connsiteY100" fmla="*/ 3757678 h 3784177"/>
              <a:gd name="connsiteX101" fmla="*/ 825226 w 8037833"/>
              <a:gd name="connsiteY101" fmla="*/ 3726369 h 3784177"/>
              <a:gd name="connsiteX102" fmla="*/ 722264 w 8037833"/>
              <a:gd name="connsiteY102" fmla="*/ 3747612 h 3784177"/>
              <a:gd name="connsiteX103" fmla="*/ 659460 w 8037833"/>
              <a:gd name="connsiteY103" fmla="*/ 3740429 h 3784177"/>
              <a:gd name="connsiteX104" fmla="*/ 556552 w 8037833"/>
              <a:gd name="connsiteY104" fmla="*/ 3739124 h 3784177"/>
              <a:gd name="connsiteX105" fmla="*/ 445444 w 8037833"/>
              <a:gd name="connsiteY105" fmla="*/ 3764831 h 3784177"/>
              <a:gd name="connsiteX106" fmla="*/ 393295 w 8037833"/>
              <a:gd name="connsiteY106" fmla="*/ 3753097 h 3784177"/>
              <a:gd name="connsiteX107" fmla="*/ 339711 w 8037833"/>
              <a:gd name="connsiteY107" fmla="*/ 3718242 h 3784177"/>
              <a:gd name="connsiteX108" fmla="*/ 222239 w 8037833"/>
              <a:gd name="connsiteY108" fmla="*/ 3672335 h 3784177"/>
              <a:gd name="connsiteX109" fmla="*/ 163578 w 8037833"/>
              <a:gd name="connsiteY109" fmla="*/ 3656292 h 3784177"/>
              <a:gd name="connsiteX110" fmla="*/ 72220 w 8037833"/>
              <a:gd name="connsiteY110" fmla="*/ 3645272 h 3784177"/>
              <a:gd name="connsiteX111" fmla="*/ 44395 w 8037833"/>
              <a:gd name="connsiteY111" fmla="*/ 3639455 h 3784177"/>
              <a:gd name="connsiteX112" fmla="*/ 1962 w 8037833"/>
              <a:gd name="connsiteY112" fmla="*/ 3635948 h 3784177"/>
              <a:gd name="connsiteX113" fmla="*/ 0 w 8037833"/>
              <a:gd name="connsiteY113" fmla="*/ 3635261 h 3784177"/>
              <a:gd name="connsiteX114" fmla="*/ 0 w 8037833"/>
              <a:gd name="connsiteY11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432153 w 8037833"/>
              <a:gd name="connsiteY66" fmla="*/ 3667780 h 3784177"/>
              <a:gd name="connsiteX67" fmla="*/ 3373519 w 8037833"/>
              <a:gd name="connsiteY67" fmla="*/ 3665785 h 3784177"/>
              <a:gd name="connsiteX68" fmla="*/ 3114267 w 8037833"/>
              <a:gd name="connsiteY68" fmla="*/ 3638983 h 3784177"/>
              <a:gd name="connsiteX69" fmla="*/ 2989722 w 8037833"/>
              <a:gd name="connsiteY69" fmla="*/ 3623230 h 3784177"/>
              <a:gd name="connsiteX70" fmla="*/ 2965734 w 8037833"/>
              <a:gd name="connsiteY70" fmla="*/ 3635676 h 3784177"/>
              <a:gd name="connsiteX71" fmla="*/ 2961603 w 8037833"/>
              <a:gd name="connsiteY71" fmla="*/ 3638221 h 3784177"/>
              <a:gd name="connsiteX72" fmla="*/ 2944959 w 8037833"/>
              <a:gd name="connsiteY72" fmla="*/ 3639723 h 3784177"/>
              <a:gd name="connsiteX73" fmla="*/ 2940402 w 8037833"/>
              <a:gd name="connsiteY73" fmla="*/ 3651000 h 3784177"/>
              <a:gd name="connsiteX74" fmla="*/ 2915449 w 8037833"/>
              <a:gd name="connsiteY74" fmla="*/ 3661039 h 3784177"/>
              <a:gd name="connsiteX75" fmla="*/ 2884777 w 8037833"/>
              <a:gd name="connsiteY75" fmla="*/ 3660775 h 3784177"/>
              <a:gd name="connsiteX76" fmla="*/ 2739034 w 8037833"/>
              <a:gd name="connsiteY76" fmla="*/ 3647396 h 3784177"/>
              <a:gd name="connsiteX77" fmla="*/ 2651827 w 8037833"/>
              <a:gd name="connsiteY77" fmla="*/ 3646306 h 3784177"/>
              <a:gd name="connsiteX78" fmla="*/ 2618680 w 8037833"/>
              <a:gd name="connsiteY78" fmla="*/ 3656755 h 3784177"/>
              <a:gd name="connsiteX79" fmla="*/ 2572404 w 8037833"/>
              <a:gd name="connsiteY79" fmla="*/ 3664043 h 3784177"/>
              <a:gd name="connsiteX80" fmla="*/ 2423704 w 8037833"/>
              <a:gd name="connsiteY80" fmla="*/ 3658079 h 3784177"/>
              <a:gd name="connsiteX81" fmla="*/ 2301172 w 8037833"/>
              <a:gd name="connsiteY81" fmla="*/ 3663053 h 3784177"/>
              <a:gd name="connsiteX82" fmla="*/ 2294102 w 8037833"/>
              <a:gd name="connsiteY82" fmla="*/ 3671151 h 3784177"/>
              <a:gd name="connsiteX83" fmla="*/ 2238966 w 8037833"/>
              <a:gd name="connsiteY83" fmla="*/ 3668777 h 3784177"/>
              <a:gd name="connsiteX84" fmla="*/ 2082844 w 8037833"/>
              <a:gd name="connsiteY84" fmla="*/ 3631994 h 3784177"/>
              <a:gd name="connsiteX85" fmla="*/ 1938480 w 8037833"/>
              <a:gd name="connsiteY85" fmla="*/ 3601439 h 3784177"/>
              <a:gd name="connsiteX86" fmla="*/ 1900166 w 8037833"/>
              <a:gd name="connsiteY86" fmla="*/ 3609358 h 3784177"/>
              <a:gd name="connsiteX87" fmla="*/ 1835976 w 8037833"/>
              <a:gd name="connsiteY87" fmla="*/ 3622065 h 3784177"/>
              <a:gd name="connsiteX88" fmla="*/ 1787830 w 8037833"/>
              <a:gd name="connsiteY88" fmla="*/ 3633173 h 3784177"/>
              <a:gd name="connsiteX89" fmla="*/ 1734224 w 8037833"/>
              <a:gd name="connsiteY89" fmla="*/ 3655593 h 3784177"/>
              <a:gd name="connsiteX90" fmla="*/ 1664576 w 8037833"/>
              <a:gd name="connsiteY90" fmla="*/ 3638572 h 3784177"/>
              <a:gd name="connsiteX91" fmla="*/ 1577459 w 8037833"/>
              <a:gd name="connsiteY91" fmla="*/ 3658824 h 3784177"/>
              <a:gd name="connsiteX92" fmla="*/ 1527269 w 8037833"/>
              <a:gd name="connsiteY92" fmla="*/ 3663088 h 3784177"/>
              <a:gd name="connsiteX93" fmla="*/ 1390118 w 8037833"/>
              <a:gd name="connsiteY93" fmla="*/ 3682789 h 3784177"/>
              <a:gd name="connsiteX94" fmla="*/ 1252698 w 8037833"/>
              <a:gd name="connsiteY94" fmla="*/ 3708662 h 3784177"/>
              <a:gd name="connsiteX95" fmla="*/ 1171039 w 8037833"/>
              <a:gd name="connsiteY95" fmla="*/ 3758642 h 3784177"/>
              <a:gd name="connsiteX96" fmla="*/ 1058106 w 8037833"/>
              <a:gd name="connsiteY96" fmla="*/ 3776166 h 3784177"/>
              <a:gd name="connsiteX97" fmla="*/ 1039167 w 8037833"/>
              <a:gd name="connsiteY97" fmla="*/ 3784177 h 3784177"/>
              <a:gd name="connsiteX98" fmla="*/ 1012958 w 8037833"/>
              <a:gd name="connsiteY98" fmla="*/ 3779206 h 3784177"/>
              <a:gd name="connsiteX99" fmla="*/ 907906 w 8037833"/>
              <a:gd name="connsiteY99" fmla="*/ 3757678 h 3784177"/>
              <a:gd name="connsiteX100" fmla="*/ 825226 w 8037833"/>
              <a:gd name="connsiteY100" fmla="*/ 3726369 h 3784177"/>
              <a:gd name="connsiteX101" fmla="*/ 722264 w 8037833"/>
              <a:gd name="connsiteY101" fmla="*/ 3747612 h 3784177"/>
              <a:gd name="connsiteX102" fmla="*/ 659460 w 8037833"/>
              <a:gd name="connsiteY102" fmla="*/ 3740429 h 3784177"/>
              <a:gd name="connsiteX103" fmla="*/ 556552 w 8037833"/>
              <a:gd name="connsiteY103" fmla="*/ 3739124 h 3784177"/>
              <a:gd name="connsiteX104" fmla="*/ 445444 w 8037833"/>
              <a:gd name="connsiteY104" fmla="*/ 3764831 h 3784177"/>
              <a:gd name="connsiteX105" fmla="*/ 393295 w 8037833"/>
              <a:gd name="connsiteY105" fmla="*/ 3753097 h 3784177"/>
              <a:gd name="connsiteX106" fmla="*/ 339711 w 8037833"/>
              <a:gd name="connsiteY106" fmla="*/ 3718242 h 3784177"/>
              <a:gd name="connsiteX107" fmla="*/ 222239 w 8037833"/>
              <a:gd name="connsiteY107" fmla="*/ 3672335 h 3784177"/>
              <a:gd name="connsiteX108" fmla="*/ 163578 w 8037833"/>
              <a:gd name="connsiteY108" fmla="*/ 3656292 h 3784177"/>
              <a:gd name="connsiteX109" fmla="*/ 72220 w 8037833"/>
              <a:gd name="connsiteY109" fmla="*/ 3645272 h 3784177"/>
              <a:gd name="connsiteX110" fmla="*/ 44395 w 8037833"/>
              <a:gd name="connsiteY110" fmla="*/ 3639455 h 3784177"/>
              <a:gd name="connsiteX111" fmla="*/ 1962 w 8037833"/>
              <a:gd name="connsiteY111" fmla="*/ 3635948 h 3784177"/>
              <a:gd name="connsiteX112" fmla="*/ 0 w 8037833"/>
              <a:gd name="connsiteY112" fmla="*/ 3635261 h 3784177"/>
              <a:gd name="connsiteX113" fmla="*/ 0 w 8037833"/>
              <a:gd name="connsiteY11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432153 w 8037833"/>
              <a:gd name="connsiteY66" fmla="*/ 3667780 h 3784177"/>
              <a:gd name="connsiteX67" fmla="*/ 3373519 w 8037833"/>
              <a:gd name="connsiteY67" fmla="*/ 3665785 h 3784177"/>
              <a:gd name="connsiteX68" fmla="*/ 3114267 w 8037833"/>
              <a:gd name="connsiteY68" fmla="*/ 3638983 h 3784177"/>
              <a:gd name="connsiteX69" fmla="*/ 2989722 w 8037833"/>
              <a:gd name="connsiteY69" fmla="*/ 3623230 h 3784177"/>
              <a:gd name="connsiteX70" fmla="*/ 2965734 w 8037833"/>
              <a:gd name="connsiteY70" fmla="*/ 3635676 h 3784177"/>
              <a:gd name="connsiteX71" fmla="*/ 2961603 w 8037833"/>
              <a:gd name="connsiteY71" fmla="*/ 3638221 h 3784177"/>
              <a:gd name="connsiteX72" fmla="*/ 2944959 w 8037833"/>
              <a:gd name="connsiteY72" fmla="*/ 3639723 h 3784177"/>
              <a:gd name="connsiteX73" fmla="*/ 2940402 w 8037833"/>
              <a:gd name="connsiteY73" fmla="*/ 3651000 h 3784177"/>
              <a:gd name="connsiteX74" fmla="*/ 2915449 w 8037833"/>
              <a:gd name="connsiteY74" fmla="*/ 3661039 h 3784177"/>
              <a:gd name="connsiteX75" fmla="*/ 2884777 w 8037833"/>
              <a:gd name="connsiteY75" fmla="*/ 3660775 h 3784177"/>
              <a:gd name="connsiteX76" fmla="*/ 2739034 w 8037833"/>
              <a:gd name="connsiteY76" fmla="*/ 3647396 h 3784177"/>
              <a:gd name="connsiteX77" fmla="*/ 2651827 w 8037833"/>
              <a:gd name="connsiteY77" fmla="*/ 3646306 h 3784177"/>
              <a:gd name="connsiteX78" fmla="*/ 2618680 w 8037833"/>
              <a:gd name="connsiteY78" fmla="*/ 3656755 h 3784177"/>
              <a:gd name="connsiteX79" fmla="*/ 2572404 w 8037833"/>
              <a:gd name="connsiteY79" fmla="*/ 3664043 h 3784177"/>
              <a:gd name="connsiteX80" fmla="*/ 2423704 w 8037833"/>
              <a:gd name="connsiteY80" fmla="*/ 3658079 h 3784177"/>
              <a:gd name="connsiteX81" fmla="*/ 2301172 w 8037833"/>
              <a:gd name="connsiteY81" fmla="*/ 3663053 h 3784177"/>
              <a:gd name="connsiteX82" fmla="*/ 2294102 w 8037833"/>
              <a:gd name="connsiteY82" fmla="*/ 3671151 h 3784177"/>
              <a:gd name="connsiteX83" fmla="*/ 2238966 w 8037833"/>
              <a:gd name="connsiteY83" fmla="*/ 3668777 h 3784177"/>
              <a:gd name="connsiteX84" fmla="*/ 2082844 w 8037833"/>
              <a:gd name="connsiteY84" fmla="*/ 3631994 h 3784177"/>
              <a:gd name="connsiteX85" fmla="*/ 1938480 w 8037833"/>
              <a:gd name="connsiteY85" fmla="*/ 3601439 h 3784177"/>
              <a:gd name="connsiteX86" fmla="*/ 1900166 w 8037833"/>
              <a:gd name="connsiteY86" fmla="*/ 3609358 h 3784177"/>
              <a:gd name="connsiteX87" fmla="*/ 1787830 w 8037833"/>
              <a:gd name="connsiteY87" fmla="*/ 3633173 h 3784177"/>
              <a:gd name="connsiteX88" fmla="*/ 1734224 w 8037833"/>
              <a:gd name="connsiteY88" fmla="*/ 3655593 h 3784177"/>
              <a:gd name="connsiteX89" fmla="*/ 1664576 w 8037833"/>
              <a:gd name="connsiteY89" fmla="*/ 3638572 h 3784177"/>
              <a:gd name="connsiteX90" fmla="*/ 1577459 w 8037833"/>
              <a:gd name="connsiteY90" fmla="*/ 3658824 h 3784177"/>
              <a:gd name="connsiteX91" fmla="*/ 1527269 w 8037833"/>
              <a:gd name="connsiteY91" fmla="*/ 3663088 h 3784177"/>
              <a:gd name="connsiteX92" fmla="*/ 1390118 w 8037833"/>
              <a:gd name="connsiteY92" fmla="*/ 3682789 h 3784177"/>
              <a:gd name="connsiteX93" fmla="*/ 1252698 w 8037833"/>
              <a:gd name="connsiteY93" fmla="*/ 3708662 h 3784177"/>
              <a:gd name="connsiteX94" fmla="*/ 1171039 w 8037833"/>
              <a:gd name="connsiteY94" fmla="*/ 3758642 h 3784177"/>
              <a:gd name="connsiteX95" fmla="*/ 1058106 w 8037833"/>
              <a:gd name="connsiteY95" fmla="*/ 3776166 h 3784177"/>
              <a:gd name="connsiteX96" fmla="*/ 1039167 w 8037833"/>
              <a:gd name="connsiteY96" fmla="*/ 3784177 h 3784177"/>
              <a:gd name="connsiteX97" fmla="*/ 1012958 w 8037833"/>
              <a:gd name="connsiteY97" fmla="*/ 3779206 h 3784177"/>
              <a:gd name="connsiteX98" fmla="*/ 907906 w 8037833"/>
              <a:gd name="connsiteY98" fmla="*/ 3757678 h 3784177"/>
              <a:gd name="connsiteX99" fmla="*/ 825226 w 8037833"/>
              <a:gd name="connsiteY99" fmla="*/ 3726369 h 3784177"/>
              <a:gd name="connsiteX100" fmla="*/ 722264 w 8037833"/>
              <a:gd name="connsiteY100" fmla="*/ 3747612 h 3784177"/>
              <a:gd name="connsiteX101" fmla="*/ 659460 w 8037833"/>
              <a:gd name="connsiteY101" fmla="*/ 3740429 h 3784177"/>
              <a:gd name="connsiteX102" fmla="*/ 556552 w 8037833"/>
              <a:gd name="connsiteY102" fmla="*/ 3739124 h 3784177"/>
              <a:gd name="connsiteX103" fmla="*/ 445444 w 8037833"/>
              <a:gd name="connsiteY103" fmla="*/ 3764831 h 3784177"/>
              <a:gd name="connsiteX104" fmla="*/ 393295 w 8037833"/>
              <a:gd name="connsiteY104" fmla="*/ 3753097 h 3784177"/>
              <a:gd name="connsiteX105" fmla="*/ 339711 w 8037833"/>
              <a:gd name="connsiteY105" fmla="*/ 3718242 h 3784177"/>
              <a:gd name="connsiteX106" fmla="*/ 222239 w 8037833"/>
              <a:gd name="connsiteY106" fmla="*/ 3672335 h 3784177"/>
              <a:gd name="connsiteX107" fmla="*/ 163578 w 8037833"/>
              <a:gd name="connsiteY107" fmla="*/ 3656292 h 3784177"/>
              <a:gd name="connsiteX108" fmla="*/ 72220 w 8037833"/>
              <a:gd name="connsiteY108" fmla="*/ 3645272 h 3784177"/>
              <a:gd name="connsiteX109" fmla="*/ 44395 w 8037833"/>
              <a:gd name="connsiteY109" fmla="*/ 3639455 h 3784177"/>
              <a:gd name="connsiteX110" fmla="*/ 1962 w 8037833"/>
              <a:gd name="connsiteY110" fmla="*/ 3635948 h 3784177"/>
              <a:gd name="connsiteX111" fmla="*/ 0 w 8037833"/>
              <a:gd name="connsiteY111" fmla="*/ 3635261 h 3784177"/>
              <a:gd name="connsiteX112" fmla="*/ 0 w 8037833"/>
              <a:gd name="connsiteY112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94102 w 8037833"/>
              <a:gd name="connsiteY81" fmla="*/ 3671151 h 3784177"/>
              <a:gd name="connsiteX82" fmla="*/ 2238966 w 8037833"/>
              <a:gd name="connsiteY82" fmla="*/ 3668777 h 3784177"/>
              <a:gd name="connsiteX83" fmla="*/ 2082844 w 8037833"/>
              <a:gd name="connsiteY83" fmla="*/ 3631994 h 3784177"/>
              <a:gd name="connsiteX84" fmla="*/ 1938480 w 8037833"/>
              <a:gd name="connsiteY84" fmla="*/ 3601439 h 3784177"/>
              <a:gd name="connsiteX85" fmla="*/ 1900166 w 8037833"/>
              <a:gd name="connsiteY85" fmla="*/ 3609358 h 3784177"/>
              <a:gd name="connsiteX86" fmla="*/ 1787830 w 8037833"/>
              <a:gd name="connsiteY86" fmla="*/ 3633173 h 3784177"/>
              <a:gd name="connsiteX87" fmla="*/ 1734224 w 8037833"/>
              <a:gd name="connsiteY87" fmla="*/ 3655593 h 3784177"/>
              <a:gd name="connsiteX88" fmla="*/ 1664576 w 8037833"/>
              <a:gd name="connsiteY88" fmla="*/ 3638572 h 3784177"/>
              <a:gd name="connsiteX89" fmla="*/ 1577459 w 8037833"/>
              <a:gd name="connsiteY89" fmla="*/ 3658824 h 3784177"/>
              <a:gd name="connsiteX90" fmla="*/ 1527269 w 8037833"/>
              <a:gd name="connsiteY90" fmla="*/ 3663088 h 3784177"/>
              <a:gd name="connsiteX91" fmla="*/ 1390118 w 8037833"/>
              <a:gd name="connsiteY91" fmla="*/ 3682789 h 3784177"/>
              <a:gd name="connsiteX92" fmla="*/ 1252698 w 8037833"/>
              <a:gd name="connsiteY92" fmla="*/ 3708662 h 3784177"/>
              <a:gd name="connsiteX93" fmla="*/ 1171039 w 8037833"/>
              <a:gd name="connsiteY93" fmla="*/ 3758642 h 3784177"/>
              <a:gd name="connsiteX94" fmla="*/ 1058106 w 8037833"/>
              <a:gd name="connsiteY94" fmla="*/ 3776166 h 3784177"/>
              <a:gd name="connsiteX95" fmla="*/ 1039167 w 8037833"/>
              <a:gd name="connsiteY95" fmla="*/ 3784177 h 3784177"/>
              <a:gd name="connsiteX96" fmla="*/ 1012958 w 8037833"/>
              <a:gd name="connsiteY96" fmla="*/ 3779206 h 3784177"/>
              <a:gd name="connsiteX97" fmla="*/ 907906 w 8037833"/>
              <a:gd name="connsiteY97" fmla="*/ 3757678 h 3784177"/>
              <a:gd name="connsiteX98" fmla="*/ 825226 w 8037833"/>
              <a:gd name="connsiteY98" fmla="*/ 3726369 h 3784177"/>
              <a:gd name="connsiteX99" fmla="*/ 722264 w 8037833"/>
              <a:gd name="connsiteY99" fmla="*/ 3747612 h 3784177"/>
              <a:gd name="connsiteX100" fmla="*/ 659460 w 8037833"/>
              <a:gd name="connsiteY100" fmla="*/ 3740429 h 3784177"/>
              <a:gd name="connsiteX101" fmla="*/ 556552 w 8037833"/>
              <a:gd name="connsiteY101" fmla="*/ 3739124 h 3784177"/>
              <a:gd name="connsiteX102" fmla="*/ 445444 w 8037833"/>
              <a:gd name="connsiteY102" fmla="*/ 3764831 h 3784177"/>
              <a:gd name="connsiteX103" fmla="*/ 393295 w 8037833"/>
              <a:gd name="connsiteY103" fmla="*/ 3753097 h 3784177"/>
              <a:gd name="connsiteX104" fmla="*/ 339711 w 8037833"/>
              <a:gd name="connsiteY104" fmla="*/ 3718242 h 3784177"/>
              <a:gd name="connsiteX105" fmla="*/ 222239 w 8037833"/>
              <a:gd name="connsiteY105" fmla="*/ 3672335 h 3784177"/>
              <a:gd name="connsiteX106" fmla="*/ 163578 w 8037833"/>
              <a:gd name="connsiteY106" fmla="*/ 3656292 h 3784177"/>
              <a:gd name="connsiteX107" fmla="*/ 72220 w 8037833"/>
              <a:gd name="connsiteY107" fmla="*/ 3645272 h 3784177"/>
              <a:gd name="connsiteX108" fmla="*/ 44395 w 8037833"/>
              <a:gd name="connsiteY108" fmla="*/ 3639455 h 3784177"/>
              <a:gd name="connsiteX109" fmla="*/ 1962 w 8037833"/>
              <a:gd name="connsiteY109" fmla="*/ 3635948 h 3784177"/>
              <a:gd name="connsiteX110" fmla="*/ 0 w 8037833"/>
              <a:gd name="connsiteY110" fmla="*/ 3635261 h 3784177"/>
              <a:gd name="connsiteX111" fmla="*/ 0 w 8037833"/>
              <a:gd name="connsiteY111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38966 w 8037833"/>
              <a:gd name="connsiteY81" fmla="*/ 3668777 h 3784177"/>
              <a:gd name="connsiteX82" fmla="*/ 2082844 w 8037833"/>
              <a:gd name="connsiteY82" fmla="*/ 3631994 h 3784177"/>
              <a:gd name="connsiteX83" fmla="*/ 1938480 w 8037833"/>
              <a:gd name="connsiteY83" fmla="*/ 3601439 h 3784177"/>
              <a:gd name="connsiteX84" fmla="*/ 1900166 w 8037833"/>
              <a:gd name="connsiteY84" fmla="*/ 3609358 h 3784177"/>
              <a:gd name="connsiteX85" fmla="*/ 1787830 w 8037833"/>
              <a:gd name="connsiteY85" fmla="*/ 3633173 h 3784177"/>
              <a:gd name="connsiteX86" fmla="*/ 1734224 w 8037833"/>
              <a:gd name="connsiteY86" fmla="*/ 3655593 h 3784177"/>
              <a:gd name="connsiteX87" fmla="*/ 1664576 w 8037833"/>
              <a:gd name="connsiteY87" fmla="*/ 3638572 h 3784177"/>
              <a:gd name="connsiteX88" fmla="*/ 1577459 w 8037833"/>
              <a:gd name="connsiteY88" fmla="*/ 3658824 h 3784177"/>
              <a:gd name="connsiteX89" fmla="*/ 1527269 w 8037833"/>
              <a:gd name="connsiteY89" fmla="*/ 3663088 h 3784177"/>
              <a:gd name="connsiteX90" fmla="*/ 1390118 w 8037833"/>
              <a:gd name="connsiteY90" fmla="*/ 3682789 h 3784177"/>
              <a:gd name="connsiteX91" fmla="*/ 1252698 w 8037833"/>
              <a:gd name="connsiteY91" fmla="*/ 3708662 h 3784177"/>
              <a:gd name="connsiteX92" fmla="*/ 1171039 w 8037833"/>
              <a:gd name="connsiteY92" fmla="*/ 3758642 h 3784177"/>
              <a:gd name="connsiteX93" fmla="*/ 1058106 w 8037833"/>
              <a:gd name="connsiteY93" fmla="*/ 3776166 h 3784177"/>
              <a:gd name="connsiteX94" fmla="*/ 1039167 w 8037833"/>
              <a:gd name="connsiteY94" fmla="*/ 3784177 h 3784177"/>
              <a:gd name="connsiteX95" fmla="*/ 1012958 w 8037833"/>
              <a:gd name="connsiteY95" fmla="*/ 3779206 h 3784177"/>
              <a:gd name="connsiteX96" fmla="*/ 907906 w 8037833"/>
              <a:gd name="connsiteY96" fmla="*/ 3757678 h 3784177"/>
              <a:gd name="connsiteX97" fmla="*/ 825226 w 8037833"/>
              <a:gd name="connsiteY97" fmla="*/ 3726369 h 3784177"/>
              <a:gd name="connsiteX98" fmla="*/ 722264 w 8037833"/>
              <a:gd name="connsiteY98" fmla="*/ 3747612 h 3784177"/>
              <a:gd name="connsiteX99" fmla="*/ 659460 w 8037833"/>
              <a:gd name="connsiteY99" fmla="*/ 3740429 h 3784177"/>
              <a:gd name="connsiteX100" fmla="*/ 556552 w 8037833"/>
              <a:gd name="connsiteY100" fmla="*/ 3739124 h 3784177"/>
              <a:gd name="connsiteX101" fmla="*/ 445444 w 8037833"/>
              <a:gd name="connsiteY101" fmla="*/ 3764831 h 3784177"/>
              <a:gd name="connsiteX102" fmla="*/ 393295 w 8037833"/>
              <a:gd name="connsiteY102" fmla="*/ 3753097 h 3784177"/>
              <a:gd name="connsiteX103" fmla="*/ 339711 w 8037833"/>
              <a:gd name="connsiteY103" fmla="*/ 3718242 h 3784177"/>
              <a:gd name="connsiteX104" fmla="*/ 222239 w 8037833"/>
              <a:gd name="connsiteY104" fmla="*/ 3672335 h 3784177"/>
              <a:gd name="connsiteX105" fmla="*/ 163578 w 8037833"/>
              <a:gd name="connsiteY105" fmla="*/ 3656292 h 3784177"/>
              <a:gd name="connsiteX106" fmla="*/ 72220 w 8037833"/>
              <a:gd name="connsiteY106" fmla="*/ 3645272 h 3784177"/>
              <a:gd name="connsiteX107" fmla="*/ 44395 w 8037833"/>
              <a:gd name="connsiteY107" fmla="*/ 3639455 h 3784177"/>
              <a:gd name="connsiteX108" fmla="*/ 1962 w 8037833"/>
              <a:gd name="connsiteY108" fmla="*/ 3635948 h 3784177"/>
              <a:gd name="connsiteX109" fmla="*/ 0 w 8037833"/>
              <a:gd name="connsiteY109" fmla="*/ 3635261 h 3784177"/>
              <a:gd name="connsiteX110" fmla="*/ 0 w 8037833"/>
              <a:gd name="connsiteY11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38966 w 8037833"/>
              <a:gd name="connsiteY81" fmla="*/ 3668777 h 3784177"/>
              <a:gd name="connsiteX82" fmla="*/ 2082844 w 8037833"/>
              <a:gd name="connsiteY82" fmla="*/ 3631994 h 3784177"/>
              <a:gd name="connsiteX83" fmla="*/ 1938480 w 8037833"/>
              <a:gd name="connsiteY83" fmla="*/ 3601439 h 3784177"/>
              <a:gd name="connsiteX84" fmla="*/ 1900166 w 8037833"/>
              <a:gd name="connsiteY84" fmla="*/ 3609358 h 3784177"/>
              <a:gd name="connsiteX85" fmla="*/ 1787830 w 8037833"/>
              <a:gd name="connsiteY85" fmla="*/ 3633173 h 3784177"/>
              <a:gd name="connsiteX86" fmla="*/ 1734224 w 8037833"/>
              <a:gd name="connsiteY86" fmla="*/ 3655593 h 3784177"/>
              <a:gd name="connsiteX87" fmla="*/ 1664576 w 8037833"/>
              <a:gd name="connsiteY87" fmla="*/ 3638572 h 3784177"/>
              <a:gd name="connsiteX88" fmla="*/ 1577459 w 8037833"/>
              <a:gd name="connsiteY88" fmla="*/ 3658824 h 3784177"/>
              <a:gd name="connsiteX89" fmla="*/ 1527269 w 8037833"/>
              <a:gd name="connsiteY89" fmla="*/ 3663088 h 3784177"/>
              <a:gd name="connsiteX90" fmla="*/ 1390118 w 8037833"/>
              <a:gd name="connsiteY90" fmla="*/ 3682789 h 3784177"/>
              <a:gd name="connsiteX91" fmla="*/ 1252698 w 8037833"/>
              <a:gd name="connsiteY91" fmla="*/ 3708662 h 3784177"/>
              <a:gd name="connsiteX92" fmla="*/ 1171039 w 8037833"/>
              <a:gd name="connsiteY92" fmla="*/ 3758642 h 3784177"/>
              <a:gd name="connsiteX93" fmla="*/ 1058106 w 8037833"/>
              <a:gd name="connsiteY93" fmla="*/ 3776166 h 3784177"/>
              <a:gd name="connsiteX94" fmla="*/ 1039167 w 8037833"/>
              <a:gd name="connsiteY94" fmla="*/ 3784177 h 3784177"/>
              <a:gd name="connsiteX95" fmla="*/ 1012958 w 8037833"/>
              <a:gd name="connsiteY95" fmla="*/ 3779206 h 3784177"/>
              <a:gd name="connsiteX96" fmla="*/ 907906 w 8037833"/>
              <a:gd name="connsiteY96" fmla="*/ 3757678 h 3784177"/>
              <a:gd name="connsiteX97" fmla="*/ 825226 w 8037833"/>
              <a:gd name="connsiteY97" fmla="*/ 3726369 h 3784177"/>
              <a:gd name="connsiteX98" fmla="*/ 722264 w 8037833"/>
              <a:gd name="connsiteY98" fmla="*/ 3747612 h 3784177"/>
              <a:gd name="connsiteX99" fmla="*/ 659460 w 8037833"/>
              <a:gd name="connsiteY99" fmla="*/ 3740429 h 3784177"/>
              <a:gd name="connsiteX100" fmla="*/ 556552 w 8037833"/>
              <a:gd name="connsiteY100" fmla="*/ 3739124 h 3784177"/>
              <a:gd name="connsiteX101" fmla="*/ 445444 w 8037833"/>
              <a:gd name="connsiteY101" fmla="*/ 3764831 h 3784177"/>
              <a:gd name="connsiteX102" fmla="*/ 393295 w 8037833"/>
              <a:gd name="connsiteY102" fmla="*/ 3753097 h 3784177"/>
              <a:gd name="connsiteX103" fmla="*/ 339711 w 8037833"/>
              <a:gd name="connsiteY103" fmla="*/ 3718242 h 3784177"/>
              <a:gd name="connsiteX104" fmla="*/ 222239 w 8037833"/>
              <a:gd name="connsiteY104" fmla="*/ 3672335 h 3784177"/>
              <a:gd name="connsiteX105" fmla="*/ 163578 w 8037833"/>
              <a:gd name="connsiteY105" fmla="*/ 3656292 h 3784177"/>
              <a:gd name="connsiteX106" fmla="*/ 72220 w 8037833"/>
              <a:gd name="connsiteY106" fmla="*/ 3645272 h 3784177"/>
              <a:gd name="connsiteX107" fmla="*/ 44395 w 8037833"/>
              <a:gd name="connsiteY107" fmla="*/ 3639455 h 3784177"/>
              <a:gd name="connsiteX108" fmla="*/ 1962 w 8037833"/>
              <a:gd name="connsiteY108" fmla="*/ 3635948 h 3784177"/>
              <a:gd name="connsiteX109" fmla="*/ 0 w 8037833"/>
              <a:gd name="connsiteY109" fmla="*/ 3635261 h 3784177"/>
              <a:gd name="connsiteX110" fmla="*/ 0 w 8037833"/>
              <a:gd name="connsiteY110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38966 w 8037833"/>
              <a:gd name="connsiteY81" fmla="*/ 3668777 h 3784177"/>
              <a:gd name="connsiteX82" fmla="*/ 2082844 w 8037833"/>
              <a:gd name="connsiteY82" fmla="*/ 3631994 h 3784177"/>
              <a:gd name="connsiteX83" fmla="*/ 1938480 w 8037833"/>
              <a:gd name="connsiteY83" fmla="*/ 3601439 h 3784177"/>
              <a:gd name="connsiteX84" fmla="*/ 1900166 w 8037833"/>
              <a:gd name="connsiteY84" fmla="*/ 3609358 h 3784177"/>
              <a:gd name="connsiteX85" fmla="*/ 1787830 w 8037833"/>
              <a:gd name="connsiteY85" fmla="*/ 3633173 h 3784177"/>
              <a:gd name="connsiteX86" fmla="*/ 1734224 w 8037833"/>
              <a:gd name="connsiteY86" fmla="*/ 3655593 h 3784177"/>
              <a:gd name="connsiteX87" fmla="*/ 1664576 w 8037833"/>
              <a:gd name="connsiteY87" fmla="*/ 3638572 h 3784177"/>
              <a:gd name="connsiteX88" fmla="*/ 1577459 w 8037833"/>
              <a:gd name="connsiteY88" fmla="*/ 3658824 h 3784177"/>
              <a:gd name="connsiteX89" fmla="*/ 1527269 w 8037833"/>
              <a:gd name="connsiteY89" fmla="*/ 3663088 h 3784177"/>
              <a:gd name="connsiteX90" fmla="*/ 1390118 w 8037833"/>
              <a:gd name="connsiteY90" fmla="*/ 3682789 h 3784177"/>
              <a:gd name="connsiteX91" fmla="*/ 1252698 w 8037833"/>
              <a:gd name="connsiteY91" fmla="*/ 3708662 h 3784177"/>
              <a:gd name="connsiteX92" fmla="*/ 1171039 w 8037833"/>
              <a:gd name="connsiteY92" fmla="*/ 3758642 h 3784177"/>
              <a:gd name="connsiteX93" fmla="*/ 1058106 w 8037833"/>
              <a:gd name="connsiteY93" fmla="*/ 3776166 h 3784177"/>
              <a:gd name="connsiteX94" fmla="*/ 1039167 w 8037833"/>
              <a:gd name="connsiteY94" fmla="*/ 3784177 h 3784177"/>
              <a:gd name="connsiteX95" fmla="*/ 1012958 w 8037833"/>
              <a:gd name="connsiteY95" fmla="*/ 3779206 h 3784177"/>
              <a:gd name="connsiteX96" fmla="*/ 907906 w 8037833"/>
              <a:gd name="connsiteY96" fmla="*/ 3757678 h 3784177"/>
              <a:gd name="connsiteX97" fmla="*/ 825226 w 8037833"/>
              <a:gd name="connsiteY97" fmla="*/ 3726369 h 3784177"/>
              <a:gd name="connsiteX98" fmla="*/ 722264 w 8037833"/>
              <a:gd name="connsiteY98" fmla="*/ 3747612 h 3784177"/>
              <a:gd name="connsiteX99" fmla="*/ 659460 w 8037833"/>
              <a:gd name="connsiteY99" fmla="*/ 3740429 h 3784177"/>
              <a:gd name="connsiteX100" fmla="*/ 556552 w 8037833"/>
              <a:gd name="connsiteY100" fmla="*/ 3739124 h 3784177"/>
              <a:gd name="connsiteX101" fmla="*/ 393295 w 8037833"/>
              <a:gd name="connsiteY101" fmla="*/ 3753097 h 3784177"/>
              <a:gd name="connsiteX102" fmla="*/ 339711 w 8037833"/>
              <a:gd name="connsiteY102" fmla="*/ 3718242 h 3784177"/>
              <a:gd name="connsiteX103" fmla="*/ 222239 w 8037833"/>
              <a:gd name="connsiteY103" fmla="*/ 3672335 h 3784177"/>
              <a:gd name="connsiteX104" fmla="*/ 163578 w 8037833"/>
              <a:gd name="connsiteY104" fmla="*/ 3656292 h 3784177"/>
              <a:gd name="connsiteX105" fmla="*/ 72220 w 8037833"/>
              <a:gd name="connsiteY105" fmla="*/ 3645272 h 3784177"/>
              <a:gd name="connsiteX106" fmla="*/ 44395 w 8037833"/>
              <a:gd name="connsiteY106" fmla="*/ 3639455 h 3784177"/>
              <a:gd name="connsiteX107" fmla="*/ 1962 w 8037833"/>
              <a:gd name="connsiteY107" fmla="*/ 3635948 h 3784177"/>
              <a:gd name="connsiteX108" fmla="*/ 0 w 8037833"/>
              <a:gd name="connsiteY108" fmla="*/ 3635261 h 3784177"/>
              <a:gd name="connsiteX109" fmla="*/ 0 w 8037833"/>
              <a:gd name="connsiteY10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38966 w 8037833"/>
              <a:gd name="connsiteY81" fmla="*/ 3668777 h 3784177"/>
              <a:gd name="connsiteX82" fmla="*/ 2082844 w 8037833"/>
              <a:gd name="connsiteY82" fmla="*/ 3631994 h 3784177"/>
              <a:gd name="connsiteX83" fmla="*/ 1938480 w 8037833"/>
              <a:gd name="connsiteY83" fmla="*/ 3601439 h 3784177"/>
              <a:gd name="connsiteX84" fmla="*/ 1900166 w 8037833"/>
              <a:gd name="connsiteY84" fmla="*/ 3609358 h 3784177"/>
              <a:gd name="connsiteX85" fmla="*/ 1787830 w 8037833"/>
              <a:gd name="connsiteY85" fmla="*/ 3633173 h 3784177"/>
              <a:gd name="connsiteX86" fmla="*/ 1734224 w 8037833"/>
              <a:gd name="connsiteY86" fmla="*/ 3655593 h 3784177"/>
              <a:gd name="connsiteX87" fmla="*/ 1664576 w 8037833"/>
              <a:gd name="connsiteY87" fmla="*/ 3638572 h 3784177"/>
              <a:gd name="connsiteX88" fmla="*/ 1577459 w 8037833"/>
              <a:gd name="connsiteY88" fmla="*/ 3658824 h 3784177"/>
              <a:gd name="connsiteX89" fmla="*/ 1527269 w 8037833"/>
              <a:gd name="connsiteY89" fmla="*/ 3663088 h 3784177"/>
              <a:gd name="connsiteX90" fmla="*/ 1390118 w 8037833"/>
              <a:gd name="connsiteY90" fmla="*/ 3682789 h 3784177"/>
              <a:gd name="connsiteX91" fmla="*/ 1252698 w 8037833"/>
              <a:gd name="connsiteY91" fmla="*/ 3708662 h 3784177"/>
              <a:gd name="connsiteX92" fmla="*/ 1171039 w 8037833"/>
              <a:gd name="connsiteY92" fmla="*/ 3758642 h 3784177"/>
              <a:gd name="connsiteX93" fmla="*/ 1058106 w 8037833"/>
              <a:gd name="connsiteY93" fmla="*/ 3776166 h 3784177"/>
              <a:gd name="connsiteX94" fmla="*/ 1039167 w 8037833"/>
              <a:gd name="connsiteY94" fmla="*/ 3784177 h 3784177"/>
              <a:gd name="connsiteX95" fmla="*/ 1012958 w 8037833"/>
              <a:gd name="connsiteY95" fmla="*/ 3779206 h 3784177"/>
              <a:gd name="connsiteX96" fmla="*/ 907906 w 8037833"/>
              <a:gd name="connsiteY96" fmla="*/ 3757678 h 3784177"/>
              <a:gd name="connsiteX97" fmla="*/ 825226 w 8037833"/>
              <a:gd name="connsiteY97" fmla="*/ 3726369 h 3784177"/>
              <a:gd name="connsiteX98" fmla="*/ 722264 w 8037833"/>
              <a:gd name="connsiteY98" fmla="*/ 3747612 h 3784177"/>
              <a:gd name="connsiteX99" fmla="*/ 659460 w 8037833"/>
              <a:gd name="connsiteY99" fmla="*/ 3740429 h 3784177"/>
              <a:gd name="connsiteX100" fmla="*/ 556552 w 8037833"/>
              <a:gd name="connsiteY100" fmla="*/ 3739124 h 3784177"/>
              <a:gd name="connsiteX101" fmla="*/ 393295 w 8037833"/>
              <a:gd name="connsiteY101" fmla="*/ 3753097 h 3784177"/>
              <a:gd name="connsiteX102" fmla="*/ 339711 w 8037833"/>
              <a:gd name="connsiteY102" fmla="*/ 3718242 h 3784177"/>
              <a:gd name="connsiteX103" fmla="*/ 222239 w 8037833"/>
              <a:gd name="connsiteY103" fmla="*/ 3672335 h 3784177"/>
              <a:gd name="connsiteX104" fmla="*/ 163578 w 8037833"/>
              <a:gd name="connsiteY104" fmla="*/ 3656292 h 3784177"/>
              <a:gd name="connsiteX105" fmla="*/ 72220 w 8037833"/>
              <a:gd name="connsiteY105" fmla="*/ 3645272 h 3784177"/>
              <a:gd name="connsiteX106" fmla="*/ 44395 w 8037833"/>
              <a:gd name="connsiteY106" fmla="*/ 3639455 h 3784177"/>
              <a:gd name="connsiteX107" fmla="*/ 1962 w 8037833"/>
              <a:gd name="connsiteY107" fmla="*/ 3635948 h 3784177"/>
              <a:gd name="connsiteX108" fmla="*/ 0 w 8037833"/>
              <a:gd name="connsiteY108" fmla="*/ 3635261 h 3784177"/>
              <a:gd name="connsiteX109" fmla="*/ 0 w 8037833"/>
              <a:gd name="connsiteY10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38966 w 8037833"/>
              <a:gd name="connsiteY81" fmla="*/ 3668777 h 3784177"/>
              <a:gd name="connsiteX82" fmla="*/ 2082844 w 8037833"/>
              <a:gd name="connsiteY82" fmla="*/ 3631994 h 3784177"/>
              <a:gd name="connsiteX83" fmla="*/ 1938480 w 8037833"/>
              <a:gd name="connsiteY83" fmla="*/ 3601439 h 3784177"/>
              <a:gd name="connsiteX84" fmla="*/ 1900166 w 8037833"/>
              <a:gd name="connsiteY84" fmla="*/ 3609358 h 3784177"/>
              <a:gd name="connsiteX85" fmla="*/ 1787830 w 8037833"/>
              <a:gd name="connsiteY85" fmla="*/ 3633173 h 3784177"/>
              <a:gd name="connsiteX86" fmla="*/ 1734224 w 8037833"/>
              <a:gd name="connsiteY86" fmla="*/ 3655593 h 3784177"/>
              <a:gd name="connsiteX87" fmla="*/ 1664576 w 8037833"/>
              <a:gd name="connsiteY87" fmla="*/ 3638572 h 3784177"/>
              <a:gd name="connsiteX88" fmla="*/ 1577459 w 8037833"/>
              <a:gd name="connsiteY88" fmla="*/ 3658824 h 3784177"/>
              <a:gd name="connsiteX89" fmla="*/ 1527269 w 8037833"/>
              <a:gd name="connsiteY89" fmla="*/ 3663088 h 3784177"/>
              <a:gd name="connsiteX90" fmla="*/ 1390118 w 8037833"/>
              <a:gd name="connsiteY90" fmla="*/ 3682789 h 3784177"/>
              <a:gd name="connsiteX91" fmla="*/ 1252698 w 8037833"/>
              <a:gd name="connsiteY91" fmla="*/ 3708662 h 3784177"/>
              <a:gd name="connsiteX92" fmla="*/ 1171039 w 8037833"/>
              <a:gd name="connsiteY92" fmla="*/ 3758642 h 3784177"/>
              <a:gd name="connsiteX93" fmla="*/ 1058106 w 8037833"/>
              <a:gd name="connsiteY93" fmla="*/ 3776166 h 3784177"/>
              <a:gd name="connsiteX94" fmla="*/ 1039167 w 8037833"/>
              <a:gd name="connsiteY94" fmla="*/ 3784177 h 3784177"/>
              <a:gd name="connsiteX95" fmla="*/ 989223 w 8037833"/>
              <a:gd name="connsiteY95" fmla="*/ 3770303 h 3784177"/>
              <a:gd name="connsiteX96" fmla="*/ 907906 w 8037833"/>
              <a:gd name="connsiteY96" fmla="*/ 3757678 h 3784177"/>
              <a:gd name="connsiteX97" fmla="*/ 825226 w 8037833"/>
              <a:gd name="connsiteY97" fmla="*/ 3726369 h 3784177"/>
              <a:gd name="connsiteX98" fmla="*/ 722264 w 8037833"/>
              <a:gd name="connsiteY98" fmla="*/ 3747612 h 3784177"/>
              <a:gd name="connsiteX99" fmla="*/ 659460 w 8037833"/>
              <a:gd name="connsiteY99" fmla="*/ 3740429 h 3784177"/>
              <a:gd name="connsiteX100" fmla="*/ 556552 w 8037833"/>
              <a:gd name="connsiteY100" fmla="*/ 3739124 h 3784177"/>
              <a:gd name="connsiteX101" fmla="*/ 393295 w 8037833"/>
              <a:gd name="connsiteY101" fmla="*/ 3753097 h 3784177"/>
              <a:gd name="connsiteX102" fmla="*/ 339711 w 8037833"/>
              <a:gd name="connsiteY102" fmla="*/ 3718242 h 3784177"/>
              <a:gd name="connsiteX103" fmla="*/ 222239 w 8037833"/>
              <a:gd name="connsiteY103" fmla="*/ 3672335 h 3784177"/>
              <a:gd name="connsiteX104" fmla="*/ 163578 w 8037833"/>
              <a:gd name="connsiteY104" fmla="*/ 3656292 h 3784177"/>
              <a:gd name="connsiteX105" fmla="*/ 72220 w 8037833"/>
              <a:gd name="connsiteY105" fmla="*/ 3645272 h 3784177"/>
              <a:gd name="connsiteX106" fmla="*/ 44395 w 8037833"/>
              <a:gd name="connsiteY106" fmla="*/ 3639455 h 3784177"/>
              <a:gd name="connsiteX107" fmla="*/ 1962 w 8037833"/>
              <a:gd name="connsiteY107" fmla="*/ 3635948 h 3784177"/>
              <a:gd name="connsiteX108" fmla="*/ 0 w 8037833"/>
              <a:gd name="connsiteY108" fmla="*/ 3635261 h 3784177"/>
              <a:gd name="connsiteX109" fmla="*/ 0 w 8037833"/>
              <a:gd name="connsiteY10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217733 w 8037833"/>
              <a:gd name="connsiteY31" fmla="*/ 3500463 h 3784177"/>
              <a:gd name="connsiteX32" fmla="*/ 5167992 w 8037833"/>
              <a:gd name="connsiteY32" fmla="*/ 3504085 h 3784177"/>
              <a:gd name="connsiteX33" fmla="*/ 4987020 w 8037833"/>
              <a:gd name="connsiteY33" fmla="*/ 3461263 h 3784177"/>
              <a:gd name="connsiteX34" fmla="*/ 4890003 w 8037833"/>
              <a:gd name="connsiteY34" fmla="*/ 3469874 h 3784177"/>
              <a:gd name="connsiteX35" fmla="*/ 4856654 w 8037833"/>
              <a:gd name="connsiteY35" fmla="*/ 3481880 h 3784177"/>
              <a:gd name="connsiteX36" fmla="*/ 4800711 w 8037833"/>
              <a:gd name="connsiteY36" fmla="*/ 3501441 h 3784177"/>
              <a:gd name="connsiteX37" fmla="*/ 4761569 w 8037833"/>
              <a:gd name="connsiteY37" fmla="*/ 3538103 h 3784177"/>
              <a:gd name="connsiteX38" fmla="*/ 4713734 w 8037833"/>
              <a:gd name="connsiteY38" fmla="*/ 3545724 h 3784177"/>
              <a:gd name="connsiteX39" fmla="*/ 4649120 w 8037833"/>
              <a:gd name="connsiteY39" fmla="*/ 3536392 h 3784177"/>
              <a:gd name="connsiteX40" fmla="*/ 4573578 w 8037833"/>
              <a:gd name="connsiteY40" fmla="*/ 3565923 h 3784177"/>
              <a:gd name="connsiteX41" fmla="*/ 4529117 w 8037833"/>
              <a:gd name="connsiteY41" fmla="*/ 3575592 h 3784177"/>
              <a:gd name="connsiteX42" fmla="*/ 4408641 w 8037833"/>
              <a:gd name="connsiteY42" fmla="*/ 3610000 h 3784177"/>
              <a:gd name="connsiteX43" fmla="*/ 4356402 w 8037833"/>
              <a:gd name="connsiteY43" fmla="*/ 3642792 h 3784177"/>
              <a:gd name="connsiteX44" fmla="*/ 4270245 w 8037833"/>
              <a:gd name="connsiteY44" fmla="*/ 3665789 h 3784177"/>
              <a:gd name="connsiteX45" fmla="*/ 4208725 w 8037833"/>
              <a:gd name="connsiteY45" fmla="*/ 3704841 h 3784177"/>
              <a:gd name="connsiteX46" fmla="*/ 4201632 w 8037833"/>
              <a:gd name="connsiteY46" fmla="*/ 3702602 h 3784177"/>
              <a:gd name="connsiteX47" fmla="*/ 4191289 w 8037833"/>
              <a:gd name="connsiteY47" fmla="*/ 3702380 h 3784177"/>
              <a:gd name="connsiteX48" fmla="*/ 4191039 w 8037833"/>
              <a:gd name="connsiteY48" fmla="*/ 3702831 h 3784177"/>
              <a:gd name="connsiteX49" fmla="*/ 4181340 w 8037833"/>
              <a:gd name="connsiteY49" fmla="*/ 3701729 h 3784177"/>
              <a:gd name="connsiteX50" fmla="*/ 4133816 w 8037833"/>
              <a:gd name="connsiteY50" fmla="*/ 3690565 h 3784177"/>
              <a:gd name="connsiteX51" fmla="*/ 4071732 w 8037833"/>
              <a:gd name="connsiteY51" fmla="*/ 3732513 h 3784177"/>
              <a:gd name="connsiteX52" fmla="*/ 4045924 w 8037833"/>
              <a:gd name="connsiteY52" fmla="*/ 3739404 h 3784177"/>
              <a:gd name="connsiteX53" fmla="*/ 4032171 w 8037833"/>
              <a:gd name="connsiteY53" fmla="*/ 3745523 h 3784177"/>
              <a:gd name="connsiteX54" fmla="*/ 4031335 w 8037833"/>
              <a:gd name="connsiteY54" fmla="*/ 3747479 h 3784177"/>
              <a:gd name="connsiteX55" fmla="*/ 3985774 w 8037833"/>
              <a:gd name="connsiteY55" fmla="*/ 3736547 h 3784177"/>
              <a:gd name="connsiteX56" fmla="*/ 3979769 w 8037833"/>
              <a:gd name="connsiteY56" fmla="*/ 3738769 h 3784177"/>
              <a:gd name="connsiteX57" fmla="*/ 3950014 w 8037833"/>
              <a:gd name="connsiteY57" fmla="*/ 3726942 h 3784177"/>
              <a:gd name="connsiteX58" fmla="*/ 3934671 w 8037833"/>
              <a:gd name="connsiteY58" fmla="*/ 3723339 h 3784177"/>
              <a:gd name="connsiteX59" fmla="*/ 3930274 w 8037833"/>
              <a:gd name="connsiteY59" fmla="*/ 3717148 h 3784177"/>
              <a:gd name="connsiteX60" fmla="*/ 3907660 w 8037833"/>
              <a:gd name="connsiteY60" fmla="*/ 3714456 h 3784177"/>
              <a:gd name="connsiteX61" fmla="*/ 3905087 w 8037833"/>
              <a:gd name="connsiteY61" fmla="*/ 3716098 h 3784177"/>
              <a:gd name="connsiteX62" fmla="*/ 3886347 w 8037833"/>
              <a:gd name="connsiteY62" fmla="*/ 3706620 h 3784177"/>
              <a:gd name="connsiteX63" fmla="*/ 3870533 w 8037833"/>
              <a:gd name="connsiteY63" fmla="*/ 3689905 h 3784177"/>
              <a:gd name="connsiteX64" fmla="*/ 3678563 w 8037833"/>
              <a:gd name="connsiteY64" fmla="*/ 3694486 h 3784177"/>
              <a:gd name="connsiteX65" fmla="*/ 3524121 w 8037833"/>
              <a:gd name="connsiteY65" fmla="*/ 3642736 h 3784177"/>
              <a:gd name="connsiteX66" fmla="*/ 3373519 w 8037833"/>
              <a:gd name="connsiteY66" fmla="*/ 3665785 h 3784177"/>
              <a:gd name="connsiteX67" fmla="*/ 3114267 w 8037833"/>
              <a:gd name="connsiteY67" fmla="*/ 3638983 h 3784177"/>
              <a:gd name="connsiteX68" fmla="*/ 2989722 w 8037833"/>
              <a:gd name="connsiteY68" fmla="*/ 3623230 h 3784177"/>
              <a:gd name="connsiteX69" fmla="*/ 2965734 w 8037833"/>
              <a:gd name="connsiteY69" fmla="*/ 3635676 h 3784177"/>
              <a:gd name="connsiteX70" fmla="*/ 2961603 w 8037833"/>
              <a:gd name="connsiteY70" fmla="*/ 3638221 h 3784177"/>
              <a:gd name="connsiteX71" fmla="*/ 2944959 w 8037833"/>
              <a:gd name="connsiteY71" fmla="*/ 3639723 h 3784177"/>
              <a:gd name="connsiteX72" fmla="*/ 2940402 w 8037833"/>
              <a:gd name="connsiteY72" fmla="*/ 3651000 h 3784177"/>
              <a:gd name="connsiteX73" fmla="*/ 2915449 w 8037833"/>
              <a:gd name="connsiteY73" fmla="*/ 3661039 h 3784177"/>
              <a:gd name="connsiteX74" fmla="*/ 2884777 w 8037833"/>
              <a:gd name="connsiteY74" fmla="*/ 3660775 h 3784177"/>
              <a:gd name="connsiteX75" fmla="*/ 2739034 w 8037833"/>
              <a:gd name="connsiteY75" fmla="*/ 3647396 h 3784177"/>
              <a:gd name="connsiteX76" fmla="*/ 2651827 w 8037833"/>
              <a:gd name="connsiteY76" fmla="*/ 3646306 h 3784177"/>
              <a:gd name="connsiteX77" fmla="*/ 2618680 w 8037833"/>
              <a:gd name="connsiteY77" fmla="*/ 3656755 h 3784177"/>
              <a:gd name="connsiteX78" fmla="*/ 2572404 w 8037833"/>
              <a:gd name="connsiteY78" fmla="*/ 3664043 h 3784177"/>
              <a:gd name="connsiteX79" fmla="*/ 2423704 w 8037833"/>
              <a:gd name="connsiteY79" fmla="*/ 3658079 h 3784177"/>
              <a:gd name="connsiteX80" fmla="*/ 2301172 w 8037833"/>
              <a:gd name="connsiteY80" fmla="*/ 3663053 h 3784177"/>
              <a:gd name="connsiteX81" fmla="*/ 2238966 w 8037833"/>
              <a:gd name="connsiteY81" fmla="*/ 3668777 h 3784177"/>
              <a:gd name="connsiteX82" fmla="*/ 2082844 w 8037833"/>
              <a:gd name="connsiteY82" fmla="*/ 3631994 h 3784177"/>
              <a:gd name="connsiteX83" fmla="*/ 1938480 w 8037833"/>
              <a:gd name="connsiteY83" fmla="*/ 3601439 h 3784177"/>
              <a:gd name="connsiteX84" fmla="*/ 1900166 w 8037833"/>
              <a:gd name="connsiteY84" fmla="*/ 3609358 h 3784177"/>
              <a:gd name="connsiteX85" fmla="*/ 1787830 w 8037833"/>
              <a:gd name="connsiteY85" fmla="*/ 3633173 h 3784177"/>
              <a:gd name="connsiteX86" fmla="*/ 1734224 w 8037833"/>
              <a:gd name="connsiteY86" fmla="*/ 3655593 h 3784177"/>
              <a:gd name="connsiteX87" fmla="*/ 1664576 w 8037833"/>
              <a:gd name="connsiteY87" fmla="*/ 3638572 h 3784177"/>
              <a:gd name="connsiteX88" fmla="*/ 1577459 w 8037833"/>
              <a:gd name="connsiteY88" fmla="*/ 3658824 h 3784177"/>
              <a:gd name="connsiteX89" fmla="*/ 1527269 w 8037833"/>
              <a:gd name="connsiteY89" fmla="*/ 3663088 h 3784177"/>
              <a:gd name="connsiteX90" fmla="*/ 1390118 w 8037833"/>
              <a:gd name="connsiteY90" fmla="*/ 3682789 h 3784177"/>
              <a:gd name="connsiteX91" fmla="*/ 1252698 w 8037833"/>
              <a:gd name="connsiteY91" fmla="*/ 3708662 h 3784177"/>
              <a:gd name="connsiteX92" fmla="*/ 1171039 w 8037833"/>
              <a:gd name="connsiteY92" fmla="*/ 3758642 h 3784177"/>
              <a:gd name="connsiteX93" fmla="*/ 1058106 w 8037833"/>
              <a:gd name="connsiteY93" fmla="*/ 3776166 h 3784177"/>
              <a:gd name="connsiteX94" fmla="*/ 1039167 w 8037833"/>
              <a:gd name="connsiteY94" fmla="*/ 3784177 h 3784177"/>
              <a:gd name="connsiteX95" fmla="*/ 989223 w 8037833"/>
              <a:gd name="connsiteY95" fmla="*/ 3770303 h 3784177"/>
              <a:gd name="connsiteX96" fmla="*/ 907906 w 8037833"/>
              <a:gd name="connsiteY96" fmla="*/ 3757678 h 3784177"/>
              <a:gd name="connsiteX97" fmla="*/ 825226 w 8037833"/>
              <a:gd name="connsiteY97" fmla="*/ 3726369 h 3784177"/>
              <a:gd name="connsiteX98" fmla="*/ 722264 w 8037833"/>
              <a:gd name="connsiteY98" fmla="*/ 3747612 h 3784177"/>
              <a:gd name="connsiteX99" fmla="*/ 659460 w 8037833"/>
              <a:gd name="connsiteY99" fmla="*/ 3740429 h 3784177"/>
              <a:gd name="connsiteX100" fmla="*/ 556552 w 8037833"/>
              <a:gd name="connsiteY100" fmla="*/ 3739124 h 3784177"/>
              <a:gd name="connsiteX101" fmla="*/ 385384 w 8037833"/>
              <a:gd name="connsiteY101" fmla="*/ 3726388 h 3784177"/>
              <a:gd name="connsiteX102" fmla="*/ 339711 w 8037833"/>
              <a:gd name="connsiteY102" fmla="*/ 3718242 h 3784177"/>
              <a:gd name="connsiteX103" fmla="*/ 222239 w 8037833"/>
              <a:gd name="connsiteY103" fmla="*/ 3672335 h 3784177"/>
              <a:gd name="connsiteX104" fmla="*/ 163578 w 8037833"/>
              <a:gd name="connsiteY104" fmla="*/ 3656292 h 3784177"/>
              <a:gd name="connsiteX105" fmla="*/ 72220 w 8037833"/>
              <a:gd name="connsiteY105" fmla="*/ 3645272 h 3784177"/>
              <a:gd name="connsiteX106" fmla="*/ 44395 w 8037833"/>
              <a:gd name="connsiteY106" fmla="*/ 3639455 h 3784177"/>
              <a:gd name="connsiteX107" fmla="*/ 1962 w 8037833"/>
              <a:gd name="connsiteY107" fmla="*/ 3635948 h 3784177"/>
              <a:gd name="connsiteX108" fmla="*/ 0 w 8037833"/>
              <a:gd name="connsiteY108" fmla="*/ 3635261 h 3784177"/>
              <a:gd name="connsiteX109" fmla="*/ 0 w 8037833"/>
              <a:gd name="connsiteY109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504085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704841 h 3784177"/>
              <a:gd name="connsiteX45" fmla="*/ 4201632 w 8037833"/>
              <a:gd name="connsiteY45" fmla="*/ 3702602 h 3784177"/>
              <a:gd name="connsiteX46" fmla="*/ 4191289 w 8037833"/>
              <a:gd name="connsiteY46" fmla="*/ 3702380 h 3784177"/>
              <a:gd name="connsiteX47" fmla="*/ 4191039 w 8037833"/>
              <a:gd name="connsiteY47" fmla="*/ 3702831 h 3784177"/>
              <a:gd name="connsiteX48" fmla="*/ 4181340 w 8037833"/>
              <a:gd name="connsiteY48" fmla="*/ 3701729 h 3784177"/>
              <a:gd name="connsiteX49" fmla="*/ 4133816 w 8037833"/>
              <a:gd name="connsiteY49" fmla="*/ 3690565 h 3784177"/>
              <a:gd name="connsiteX50" fmla="*/ 4071732 w 8037833"/>
              <a:gd name="connsiteY50" fmla="*/ 3732513 h 3784177"/>
              <a:gd name="connsiteX51" fmla="*/ 4045924 w 8037833"/>
              <a:gd name="connsiteY51" fmla="*/ 3739404 h 3784177"/>
              <a:gd name="connsiteX52" fmla="*/ 4032171 w 8037833"/>
              <a:gd name="connsiteY52" fmla="*/ 3745523 h 3784177"/>
              <a:gd name="connsiteX53" fmla="*/ 4031335 w 8037833"/>
              <a:gd name="connsiteY53" fmla="*/ 3747479 h 3784177"/>
              <a:gd name="connsiteX54" fmla="*/ 3985774 w 8037833"/>
              <a:gd name="connsiteY54" fmla="*/ 3736547 h 3784177"/>
              <a:gd name="connsiteX55" fmla="*/ 3979769 w 8037833"/>
              <a:gd name="connsiteY55" fmla="*/ 3738769 h 3784177"/>
              <a:gd name="connsiteX56" fmla="*/ 3950014 w 8037833"/>
              <a:gd name="connsiteY56" fmla="*/ 3726942 h 3784177"/>
              <a:gd name="connsiteX57" fmla="*/ 3934671 w 8037833"/>
              <a:gd name="connsiteY57" fmla="*/ 3723339 h 3784177"/>
              <a:gd name="connsiteX58" fmla="*/ 3930274 w 8037833"/>
              <a:gd name="connsiteY58" fmla="*/ 3717148 h 3784177"/>
              <a:gd name="connsiteX59" fmla="*/ 3907660 w 8037833"/>
              <a:gd name="connsiteY59" fmla="*/ 3714456 h 3784177"/>
              <a:gd name="connsiteX60" fmla="*/ 3905087 w 8037833"/>
              <a:gd name="connsiteY60" fmla="*/ 3716098 h 3784177"/>
              <a:gd name="connsiteX61" fmla="*/ 3886347 w 8037833"/>
              <a:gd name="connsiteY61" fmla="*/ 3706620 h 3784177"/>
              <a:gd name="connsiteX62" fmla="*/ 3870533 w 8037833"/>
              <a:gd name="connsiteY62" fmla="*/ 3689905 h 3784177"/>
              <a:gd name="connsiteX63" fmla="*/ 3678563 w 8037833"/>
              <a:gd name="connsiteY63" fmla="*/ 3694486 h 3784177"/>
              <a:gd name="connsiteX64" fmla="*/ 3524121 w 8037833"/>
              <a:gd name="connsiteY64" fmla="*/ 3642736 h 3784177"/>
              <a:gd name="connsiteX65" fmla="*/ 3373519 w 8037833"/>
              <a:gd name="connsiteY65" fmla="*/ 3665785 h 3784177"/>
              <a:gd name="connsiteX66" fmla="*/ 3114267 w 8037833"/>
              <a:gd name="connsiteY66" fmla="*/ 3638983 h 3784177"/>
              <a:gd name="connsiteX67" fmla="*/ 2989722 w 8037833"/>
              <a:gd name="connsiteY67" fmla="*/ 3623230 h 3784177"/>
              <a:gd name="connsiteX68" fmla="*/ 2965734 w 8037833"/>
              <a:gd name="connsiteY68" fmla="*/ 3635676 h 3784177"/>
              <a:gd name="connsiteX69" fmla="*/ 2961603 w 8037833"/>
              <a:gd name="connsiteY69" fmla="*/ 3638221 h 3784177"/>
              <a:gd name="connsiteX70" fmla="*/ 2944959 w 8037833"/>
              <a:gd name="connsiteY70" fmla="*/ 3639723 h 3784177"/>
              <a:gd name="connsiteX71" fmla="*/ 2940402 w 8037833"/>
              <a:gd name="connsiteY71" fmla="*/ 3651000 h 3784177"/>
              <a:gd name="connsiteX72" fmla="*/ 2915449 w 8037833"/>
              <a:gd name="connsiteY72" fmla="*/ 3661039 h 3784177"/>
              <a:gd name="connsiteX73" fmla="*/ 2884777 w 8037833"/>
              <a:gd name="connsiteY73" fmla="*/ 3660775 h 3784177"/>
              <a:gd name="connsiteX74" fmla="*/ 2739034 w 8037833"/>
              <a:gd name="connsiteY74" fmla="*/ 3647396 h 3784177"/>
              <a:gd name="connsiteX75" fmla="*/ 2651827 w 8037833"/>
              <a:gd name="connsiteY75" fmla="*/ 3646306 h 3784177"/>
              <a:gd name="connsiteX76" fmla="*/ 2618680 w 8037833"/>
              <a:gd name="connsiteY76" fmla="*/ 3656755 h 3784177"/>
              <a:gd name="connsiteX77" fmla="*/ 2572404 w 8037833"/>
              <a:gd name="connsiteY77" fmla="*/ 3664043 h 3784177"/>
              <a:gd name="connsiteX78" fmla="*/ 2423704 w 8037833"/>
              <a:gd name="connsiteY78" fmla="*/ 3658079 h 3784177"/>
              <a:gd name="connsiteX79" fmla="*/ 2301172 w 8037833"/>
              <a:gd name="connsiteY79" fmla="*/ 3663053 h 3784177"/>
              <a:gd name="connsiteX80" fmla="*/ 2238966 w 8037833"/>
              <a:gd name="connsiteY80" fmla="*/ 3668777 h 3784177"/>
              <a:gd name="connsiteX81" fmla="*/ 2082844 w 8037833"/>
              <a:gd name="connsiteY81" fmla="*/ 3631994 h 3784177"/>
              <a:gd name="connsiteX82" fmla="*/ 1938480 w 8037833"/>
              <a:gd name="connsiteY82" fmla="*/ 3601439 h 3784177"/>
              <a:gd name="connsiteX83" fmla="*/ 1900166 w 8037833"/>
              <a:gd name="connsiteY83" fmla="*/ 3609358 h 3784177"/>
              <a:gd name="connsiteX84" fmla="*/ 1787830 w 8037833"/>
              <a:gd name="connsiteY84" fmla="*/ 3633173 h 3784177"/>
              <a:gd name="connsiteX85" fmla="*/ 1734224 w 8037833"/>
              <a:gd name="connsiteY85" fmla="*/ 3655593 h 3784177"/>
              <a:gd name="connsiteX86" fmla="*/ 1664576 w 8037833"/>
              <a:gd name="connsiteY86" fmla="*/ 3638572 h 3784177"/>
              <a:gd name="connsiteX87" fmla="*/ 1577459 w 8037833"/>
              <a:gd name="connsiteY87" fmla="*/ 3658824 h 3784177"/>
              <a:gd name="connsiteX88" fmla="*/ 1527269 w 8037833"/>
              <a:gd name="connsiteY88" fmla="*/ 3663088 h 3784177"/>
              <a:gd name="connsiteX89" fmla="*/ 1390118 w 8037833"/>
              <a:gd name="connsiteY89" fmla="*/ 3682789 h 3784177"/>
              <a:gd name="connsiteX90" fmla="*/ 1252698 w 8037833"/>
              <a:gd name="connsiteY90" fmla="*/ 3708662 h 3784177"/>
              <a:gd name="connsiteX91" fmla="*/ 1171039 w 8037833"/>
              <a:gd name="connsiteY91" fmla="*/ 3758642 h 3784177"/>
              <a:gd name="connsiteX92" fmla="*/ 1058106 w 8037833"/>
              <a:gd name="connsiteY92" fmla="*/ 3776166 h 3784177"/>
              <a:gd name="connsiteX93" fmla="*/ 1039167 w 8037833"/>
              <a:gd name="connsiteY93" fmla="*/ 3784177 h 3784177"/>
              <a:gd name="connsiteX94" fmla="*/ 989223 w 8037833"/>
              <a:gd name="connsiteY94" fmla="*/ 3770303 h 3784177"/>
              <a:gd name="connsiteX95" fmla="*/ 907906 w 8037833"/>
              <a:gd name="connsiteY95" fmla="*/ 3757678 h 3784177"/>
              <a:gd name="connsiteX96" fmla="*/ 825226 w 8037833"/>
              <a:gd name="connsiteY96" fmla="*/ 3726369 h 3784177"/>
              <a:gd name="connsiteX97" fmla="*/ 722264 w 8037833"/>
              <a:gd name="connsiteY97" fmla="*/ 3747612 h 3784177"/>
              <a:gd name="connsiteX98" fmla="*/ 659460 w 8037833"/>
              <a:gd name="connsiteY98" fmla="*/ 3740429 h 3784177"/>
              <a:gd name="connsiteX99" fmla="*/ 556552 w 8037833"/>
              <a:gd name="connsiteY99" fmla="*/ 3739124 h 3784177"/>
              <a:gd name="connsiteX100" fmla="*/ 385384 w 8037833"/>
              <a:gd name="connsiteY100" fmla="*/ 3726388 h 3784177"/>
              <a:gd name="connsiteX101" fmla="*/ 339711 w 8037833"/>
              <a:gd name="connsiteY101" fmla="*/ 3718242 h 3784177"/>
              <a:gd name="connsiteX102" fmla="*/ 222239 w 8037833"/>
              <a:gd name="connsiteY102" fmla="*/ 3672335 h 3784177"/>
              <a:gd name="connsiteX103" fmla="*/ 163578 w 8037833"/>
              <a:gd name="connsiteY103" fmla="*/ 3656292 h 3784177"/>
              <a:gd name="connsiteX104" fmla="*/ 72220 w 8037833"/>
              <a:gd name="connsiteY104" fmla="*/ 3645272 h 3784177"/>
              <a:gd name="connsiteX105" fmla="*/ 44395 w 8037833"/>
              <a:gd name="connsiteY105" fmla="*/ 3639455 h 3784177"/>
              <a:gd name="connsiteX106" fmla="*/ 1962 w 8037833"/>
              <a:gd name="connsiteY106" fmla="*/ 3635948 h 3784177"/>
              <a:gd name="connsiteX107" fmla="*/ 0 w 8037833"/>
              <a:gd name="connsiteY107" fmla="*/ 3635261 h 3784177"/>
              <a:gd name="connsiteX108" fmla="*/ 0 w 8037833"/>
              <a:gd name="connsiteY10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704841 h 3784177"/>
              <a:gd name="connsiteX45" fmla="*/ 4201632 w 8037833"/>
              <a:gd name="connsiteY45" fmla="*/ 3702602 h 3784177"/>
              <a:gd name="connsiteX46" fmla="*/ 4191289 w 8037833"/>
              <a:gd name="connsiteY46" fmla="*/ 3702380 h 3784177"/>
              <a:gd name="connsiteX47" fmla="*/ 4191039 w 8037833"/>
              <a:gd name="connsiteY47" fmla="*/ 3702831 h 3784177"/>
              <a:gd name="connsiteX48" fmla="*/ 4181340 w 8037833"/>
              <a:gd name="connsiteY48" fmla="*/ 3701729 h 3784177"/>
              <a:gd name="connsiteX49" fmla="*/ 4133816 w 8037833"/>
              <a:gd name="connsiteY49" fmla="*/ 3690565 h 3784177"/>
              <a:gd name="connsiteX50" fmla="*/ 4071732 w 8037833"/>
              <a:gd name="connsiteY50" fmla="*/ 3732513 h 3784177"/>
              <a:gd name="connsiteX51" fmla="*/ 4045924 w 8037833"/>
              <a:gd name="connsiteY51" fmla="*/ 3739404 h 3784177"/>
              <a:gd name="connsiteX52" fmla="*/ 4032171 w 8037833"/>
              <a:gd name="connsiteY52" fmla="*/ 3745523 h 3784177"/>
              <a:gd name="connsiteX53" fmla="*/ 4031335 w 8037833"/>
              <a:gd name="connsiteY53" fmla="*/ 3747479 h 3784177"/>
              <a:gd name="connsiteX54" fmla="*/ 3985774 w 8037833"/>
              <a:gd name="connsiteY54" fmla="*/ 3736547 h 3784177"/>
              <a:gd name="connsiteX55" fmla="*/ 3979769 w 8037833"/>
              <a:gd name="connsiteY55" fmla="*/ 3738769 h 3784177"/>
              <a:gd name="connsiteX56" fmla="*/ 3950014 w 8037833"/>
              <a:gd name="connsiteY56" fmla="*/ 3726942 h 3784177"/>
              <a:gd name="connsiteX57" fmla="*/ 3934671 w 8037833"/>
              <a:gd name="connsiteY57" fmla="*/ 3723339 h 3784177"/>
              <a:gd name="connsiteX58" fmla="*/ 3930274 w 8037833"/>
              <a:gd name="connsiteY58" fmla="*/ 3717148 h 3784177"/>
              <a:gd name="connsiteX59" fmla="*/ 3907660 w 8037833"/>
              <a:gd name="connsiteY59" fmla="*/ 3714456 h 3784177"/>
              <a:gd name="connsiteX60" fmla="*/ 3905087 w 8037833"/>
              <a:gd name="connsiteY60" fmla="*/ 3716098 h 3784177"/>
              <a:gd name="connsiteX61" fmla="*/ 3886347 w 8037833"/>
              <a:gd name="connsiteY61" fmla="*/ 3706620 h 3784177"/>
              <a:gd name="connsiteX62" fmla="*/ 3870533 w 8037833"/>
              <a:gd name="connsiteY62" fmla="*/ 3689905 h 3784177"/>
              <a:gd name="connsiteX63" fmla="*/ 3678563 w 8037833"/>
              <a:gd name="connsiteY63" fmla="*/ 3694486 h 3784177"/>
              <a:gd name="connsiteX64" fmla="*/ 3524121 w 8037833"/>
              <a:gd name="connsiteY64" fmla="*/ 3642736 h 3784177"/>
              <a:gd name="connsiteX65" fmla="*/ 3373519 w 8037833"/>
              <a:gd name="connsiteY65" fmla="*/ 3665785 h 3784177"/>
              <a:gd name="connsiteX66" fmla="*/ 3114267 w 8037833"/>
              <a:gd name="connsiteY66" fmla="*/ 3638983 h 3784177"/>
              <a:gd name="connsiteX67" fmla="*/ 2989722 w 8037833"/>
              <a:gd name="connsiteY67" fmla="*/ 3623230 h 3784177"/>
              <a:gd name="connsiteX68" fmla="*/ 2965734 w 8037833"/>
              <a:gd name="connsiteY68" fmla="*/ 3635676 h 3784177"/>
              <a:gd name="connsiteX69" fmla="*/ 2961603 w 8037833"/>
              <a:gd name="connsiteY69" fmla="*/ 3638221 h 3784177"/>
              <a:gd name="connsiteX70" fmla="*/ 2944959 w 8037833"/>
              <a:gd name="connsiteY70" fmla="*/ 3639723 h 3784177"/>
              <a:gd name="connsiteX71" fmla="*/ 2940402 w 8037833"/>
              <a:gd name="connsiteY71" fmla="*/ 3651000 h 3784177"/>
              <a:gd name="connsiteX72" fmla="*/ 2915449 w 8037833"/>
              <a:gd name="connsiteY72" fmla="*/ 3661039 h 3784177"/>
              <a:gd name="connsiteX73" fmla="*/ 2884777 w 8037833"/>
              <a:gd name="connsiteY73" fmla="*/ 3660775 h 3784177"/>
              <a:gd name="connsiteX74" fmla="*/ 2739034 w 8037833"/>
              <a:gd name="connsiteY74" fmla="*/ 3647396 h 3784177"/>
              <a:gd name="connsiteX75" fmla="*/ 2651827 w 8037833"/>
              <a:gd name="connsiteY75" fmla="*/ 3646306 h 3784177"/>
              <a:gd name="connsiteX76" fmla="*/ 2618680 w 8037833"/>
              <a:gd name="connsiteY76" fmla="*/ 3656755 h 3784177"/>
              <a:gd name="connsiteX77" fmla="*/ 2572404 w 8037833"/>
              <a:gd name="connsiteY77" fmla="*/ 3664043 h 3784177"/>
              <a:gd name="connsiteX78" fmla="*/ 2423704 w 8037833"/>
              <a:gd name="connsiteY78" fmla="*/ 3658079 h 3784177"/>
              <a:gd name="connsiteX79" fmla="*/ 2301172 w 8037833"/>
              <a:gd name="connsiteY79" fmla="*/ 3663053 h 3784177"/>
              <a:gd name="connsiteX80" fmla="*/ 2238966 w 8037833"/>
              <a:gd name="connsiteY80" fmla="*/ 3668777 h 3784177"/>
              <a:gd name="connsiteX81" fmla="*/ 2082844 w 8037833"/>
              <a:gd name="connsiteY81" fmla="*/ 3631994 h 3784177"/>
              <a:gd name="connsiteX82" fmla="*/ 1938480 w 8037833"/>
              <a:gd name="connsiteY82" fmla="*/ 3601439 h 3784177"/>
              <a:gd name="connsiteX83" fmla="*/ 1900166 w 8037833"/>
              <a:gd name="connsiteY83" fmla="*/ 3609358 h 3784177"/>
              <a:gd name="connsiteX84" fmla="*/ 1787830 w 8037833"/>
              <a:gd name="connsiteY84" fmla="*/ 3633173 h 3784177"/>
              <a:gd name="connsiteX85" fmla="*/ 1734224 w 8037833"/>
              <a:gd name="connsiteY85" fmla="*/ 3655593 h 3784177"/>
              <a:gd name="connsiteX86" fmla="*/ 1664576 w 8037833"/>
              <a:gd name="connsiteY86" fmla="*/ 3638572 h 3784177"/>
              <a:gd name="connsiteX87" fmla="*/ 1577459 w 8037833"/>
              <a:gd name="connsiteY87" fmla="*/ 3658824 h 3784177"/>
              <a:gd name="connsiteX88" fmla="*/ 1527269 w 8037833"/>
              <a:gd name="connsiteY88" fmla="*/ 3663088 h 3784177"/>
              <a:gd name="connsiteX89" fmla="*/ 1390118 w 8037833"/>
              <a:gd name="connsiteY89" fmla="*/ 3682789 h 3784177"/>
              <a:gd name="connsiteX90" fmla="*/ 1252698 w 8037833"/>
              <a:gd name="connsiteY90" fmla="*/ 3708662 h 3784177"/>
              <a:gd name="connsiteX91" fmla="*/ 1171039 w 8037833"/>
              <a:gd name="connsiteY91" fmla="*/ 3758642 h 3784177"/>
              <a:gd name="connsiteX92" fmla="*/ 1058106 w 8037833"/>
              <a:gd name="connsiteY92" fmla="*/ 3776166 h 3784177"/>
              <a:gd name="connsiteX93" fmla="*/ 1039167 w 8037833"/>
              <a:gd name="connsiteY93" fmla="*/ 3784177 h 3784177"/>
              <a:gd name="connsiteX94" fmla="*/ 989223 w 8037833"/>
              <a:gd name="connsiteY94" fmla="*/ 3770303 h 3784177"/>
              <a:gd name="connsiteX95" fmla="*/ 907906 w 8037833"/>
              <a:gd name="connsiteY95" fmla="*/ 3757678 h 3784177"/>
              <a:gd name="connsiteX96" fmla="*/ 825226 w 8037833"/>
              <a:gd name="connsiteY96" fmla="*/ 3726369 h 3784177"/>
              <a:gd name="connsiteX97" fmla="*/ 722264 w 8037833"/>
              <a:gd name="connsiteY97" fmla="*/ 3747612 h 3784177"/>
              <a:gd name="connsiteX98" fmla="*/ 659460 w 8037833"/>
              <a:gd name="connsiteY98" fmla="*/ 3740429 h 3784177"/>
              <a:gd name="connsiteX99" fmla="*/ 556552 w 8037833"/>
              <a:gd name="connsiteY99" fmla="*/ 3739124 h 3784177"/>
              <a:gd name="connsiteX100" fmla="*/ 385384 w 8037833"/>
              <a:gd name="connsiteY100" fmla="*/ 3726388 h 3784177"/>
              <a:gd name="connsiteX101" fmla="*/ 339711 w 8037833"/>
              <a:gd name="connsiteY101" fmla="*/ 3718242 h 3784177"/>
              <a:gd name="connsiteX102" fmla="*/ 222239 w 8037833"/>
              <a:gd name="connsiteY102" fmla="*/ 3672335 h 3784177"/>
              <a:gd name="connsiteX103" fmla="*/ 163578 w 8037833"/>
              <a:gd name="connsiteY103" fmla="*/ 3656292 h 3784177"/>
              <a:gd name="connsiteX104" fmla="*/ 72220 w 8037833"/>
              <a:gd name="connsiteY104" fmla="*/ 3645272 h 3784177"/>
              <a:gd name="connsiteX105" fmla="*/ 44395 w 8037833"/>
              <a:gd name="connsiteY105" fmla="*/ 3639455 h 3784177"/>
              <a:gd name="connsiteX106" fmla="*/ 1962 w 8037833"/>
              <a:gd name="connsiteY106" fmla="*/ 3635948 h 3784177"/>
              <a:gd name="connsiteX107" fmla="*/ 0 w 8037833"/>
              <a:gd name="connsiteY107" fmla="*/ 3635261 h 3784177"/>
              <a:gd name="connsiteX108" fmla="*/ 0 w 8037833"/>
              <a:gd name="connsiteY10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704841 h 3784177"/>
              <a:gd name="connsiteX45" fmla="*/ 4201632 w 8037833"/>
              <a:gd name="connsiteY45" fmla="*/ 3702602 h 3784177"/>
              <a:gd name="connsiteX46" fmla="*/ 4191289 w 8037833"/>
              <a:gd name="connsiteY46" fmla="*/ 3702380 h 3784177"/>
              <a:gd name="connsiteX47" fmla="*/ 4191039 w 8037833"/>
              <a:gd name="connsiteY47" fmla="*/ 3702831 h 3784177"/>
              <a:gd name="connsiteX48" fmla="*/ 4181340 w 8037833"/>
              <a:gd name="connsiteY48" fmla="*/ 3701729 h 3784177"/>
              <a:gd name="connsiteX49" fmla="*/ 4133816 w 8037833"/>
              <a:gd name="connsiteY49" fmla="*/ 3690565 h 3784177"/>
              <a:gd name="connsiteX50" fmla="*/ 4071732 w 8037833"/>
              <a:gd name="connsiteY50" fmla="*/ 3732513 h 3784177"/>
              <a:gd name="connsiteX51" fmla="*/ 4045924 w 8037833"/>
              <a:gd name="connsiteY51" fmla="*/ 3739404 h 3784177"/>
              <a:gd name="connsiteX52" fmla="*/ 4032171 w 8037833"/>
              <a:gd name="connsiteY52" fmla="*/ 3745523 h 3784177"/>
              <a:gd name="connsiteX53" fmla="*/ 4031335 w 8037833"/>
              <a:gd name="connsiteY53" fmla="*/ 3747479 h 3784177"/>
              <a:gd name="connsiteX54" fmla="*/ 3985774 w 8037833"/>
              <a:gd name="connsiteY54" fmla="*/ 3736547 h 3784177"/>
              <a:gd name="connsiteX55" fmla="*/ 3979769 w 8037833"/>
              <a:gd name="connsiteY55" fmla="*/ 3738769 h 3784177"/>
              <a:gd name="connsiteX56" fmla="*/ 3950014 w 8037833"/>
              <a:gd name="connsiteY56" fmla="*/ 3726942 h 3784177"/>
              <a:gd name="connsiteX57" fmla="*/ 3934671 w 8037833"/>
              <a:gd name="connsiteY57" fmla="*/ 3723339 h 3784177"/>
              <a:gd name="connsiteX58" fmla="*/ 3930274 w 8037833"/>
              <a:gd name="connsiteY58" fmla="*/ 3717148 h 3784177"/>
              <a:gd name="connsiteX59" fmla="*/ 3907660 w 8037833"/>
              <a:gd name="connsiteY59" fmla="*/ 3714456 h 3784177"/>
              <a:gd name="connsiteX60" fmla="*/ 3905087 w 8037833"/>
              <a:gd name="connsiteY60" fmla="*/ 3716098 h 3784177"/>
              <a:gd name="connsiteX61" fmla="*/ 3886347 w 8037833"/>
              <a:gd name="connsiteY61" fmla="*/ 3706620 h 3784177"/>
              <a:gd name="connsiteX62" fmla="*/ 3870533 w 8037833"/>
              <a:gd name="connsiteY62" fmla="*/ 3689905 h 3784177"/>
              <a:gd name="connsiteX63" fmla="*/ 3678563 w 8037833"/>
              <a:gd name="connsiteY63" fmla="*/ 3694486 h 3784177"/>
              <a:gd name="connsiteX64" fmla="*/ 3524121 w 8037833"/>
              <a:gd name="connsiteY64" fmla="*/ 3642736 h 3784177"/>
              <a:gd name="connsiteX65" fmla="*/ 3373519 w 8037833"/>
              <a:gd name="connsiteY65" fmla="*/ 3665785 h 3784177"/>
              <a:gd name="connsiteX66" fmla="*/ 3114267 w 8037833"/>
              <a:gd name="connsiteY66" fmla="*/ 3638983 h 3784177"/>
              <a:gd name="connsiteX67" fmla="*/ 2989722 w 8037833"/>
              <a:gd name="connsiteY67" fmla="*/ 3623230 h 3784177"/>
              <a:gd name="connsiteX68" fmla="*/ 2965734 w 8037833"/>
              <a:gd name="connsiteY68" fmla="*/ 3635676 h 3784177"/>
              <a:gd name="connsiteX69" fmla="*/ 2961603 w 8037833"/>
              <a:gd name="connsiteY69" fmla="*/ 3638221 h 3784177"/>
              <a:gd name="connsiteX70" fmla="*/ 2944959 w 8037833"/>
              <a:gd name="connsiteY70" fmla="*/ 3639723 h 3784177"/>
              <a:gd name="connsiteX71" fmla="*/ 2940402 w 8037833"/>
              <a:gd name="connsiteY71" fmla="*/ 3651000 h 3784177"/>
              <a:gd name="connsiteX72" fmla="*/ 2915449 w 8037833"/>
              <a:gd name="connsiteY72" fmla="*/ 3661039 h 3784177"/>
              <a:gd name="connsiteX73" fmla="*/ 2884777 w 8037833"/>
              <a:gd name="connsiteY73" fmla="*/ 3660775 h 3784177"/>
              <a:gd name="connsiteX74" fmla="*/ 2739034 w 8037833"/>
              <a:gd name="connsiteY74" fmla="*/ 3647396 h 3784177"/>
              <a:gd name="connsiteX75" fmla="*/ 2651827 w 8037833"/>
              <a:gd name="connsiteY75" fmla="*/ 3646306 h 3784177"/>
              <a:gd name="connsiteX76" fmla="*/ 2618680 w 8037833"/>
              <a:gd name="connsiteY76" fmla="*/ 3656755 h 3784177"/>
              <a:gd name="connsiteX77" fmla="*/ 2572404 w 8037833"/>
              <a:gd name="connsiteY77" fmla="*/ 3664043 h 3784177"/>
              <a:gd name="connsiteX78" fmla="*/ 2423704 w 8037833"/>
              <a:gd name="connsiteY78" fmla="*/ 3658079 h 3784177"/>
              <a:gd name="connsiteX79" fmla="*/ 2301172 w 8037833"/>
              <a:gd name="connsiteY79" fmla="*/ 3663053 h 3784177"/>
              <a:gd name="connsiteX80" fmla="*/ 2238966 w 8037833"/>
              <a:gd name="connsiteY80" fmla="*/ 3668777 h 3784177"/>
              <a:gd name="connsiteX81" fmla="*/ 2082844 w 8037833"/>
              <a:gd name="connsiteY81" fmla="*/ 3631994 h 3784177"/>
              <a:gd name="connsiteX82" fmla="*/ 1938480 w 8037833"/>
              <a:gd name="connsiteY82" fmla="*/ 3601439 h 3784177"/>
              <a:gd name="connsiteX83" fmla="*/ 1900166 w 8037833"/>
              <a:gd name="connsiteY83" fmla="*/ 3609358 h 3784177"/>
              <a:gd name="connsiteX84" fmla="*/ 1787830 w 8037833"/>
              <a:gd name="connsiteY84" fmla="*/ 3633173 h 3784177"/>
              <a:gd name="connsiteX85" fmla="*/ 1734224 w 8037833"/>
              <a:gd name="connsiteY85" fmla="*/ 3655593 h 3784177"/>
              <a:gd name="connsiteX86" fmla="*/ 1664576 w 8037833"/>
              <a:gd name="connsiteY86" fmla="*/ 3638572 h 3784177"/>
              <a:gd name="connsiteX87" fmla="*/ 1577459 w 8037833"/>
              <a:gd name="connsiteY87" fmla="*/ 3658824 h 3784177"/>
              <a:gd name="connsiteX88" fmla="*/ 1527269 w 8037833"/>
              <a:gd name="connsiteY88" fmla="*/ 3663088 h 3784177"/>
              <a:gd name="connsiteX89" fmla="*/ 1390118 w 8037833"/>
              <a:gd name="connsiteY89" fmla="*/ 3682789 h 3784177"/>
              <a:gd name="connsiteX90" fmla="*/ 1252698 w 8037833"/>
              <a:gd name="connsiteY90" fmla="*/ 3708662 h 3784177"/>
              <a:gd name="connsiteX91" fmla="*/ 1171039 w 8037833"/>
              <a:gd name="connsiteY91" fmla="*/ 3758642 h 3784177"/>
              <a:gd name="connsiteX92" fmla="*/ 1058106 w 8037833"/>
              <a:gd name="connsiteY92" fmla="*/ 3776166 h 3784177"/>
              <a:gd name="connsiteX93" fmla="*/ 1039167 w 8037833"/>
              <a:gd name="connsiteY93" fmla="*/ 3784177 h 3784177"/>
              <a:gd name="connsiteX94" fmla="*/ 989223 w 8037833"/>
              <a:gd name="connsiteY94" fmla="*/ 3770303 h 3784177"/>
              <a:gd name="connsiteX95" fmla="*/ 907906 w 8037833"/>
              <a:gd name="connsiteY95" fmla="*/ 3757678 h 3784177"/>
              <a:gd name="connsiteX96" fmla="*/ 825226 w 8037833"/>
              <a:gd name="connsiteY96" fmla="*/ 3726369 h 3784177"/>
              <a:gd name="connsiteX97" fmla="*/ 722264 w 8037833"/>
              <a:gd name="connsiteY97" fmla="*/ 3747612 h 3784177"/>
              <a:gd name="connsiteX98" fmla="*/ 659460 w 8037833"/>
              <a:gd name="connsiteY98" fmla="*/ 3740429 h 3784177"/>
              <a:gd name="connsiteX99" fmla="*/ 556552 w 8037833"/>
              <a:gd name="connsiteY99" fmla="*/ 3739124 h 3784177"/>
              <a:gd name="connsiteX100" fmla="*/ 385384 w 8037833"/>
              <a:gd name="connsiteY100" fmla="*/ 3726388 h 3784177"/>
              <a:gd name="connsiteX101" fmla="*/ 339711 w 8037833"/>
              <a:gd name="connsiteY101" fmla="*/ 3718242 h 3784177"/>
              <a:gd name="connsiteX102" fmla="*/ 222239 w 8037833"/>
              <a:gd name="connsiteY102" fmla="*/ 3672335 h 3784177"/>
              <a:gd name="connsiteX103" fmla="*/ 163578 w 8037833"/>
              <a:gd name="connsiteY103" fmla="*/ 3656292 h 3784177"/>
              <a:gd name="connsiteX104" fmla="*/ 72220 w 8037833"/>
              <a:gd name="connsiteY104" fmla="*/ 3645272 h 3784177"/>
              <a:gd name="connsiteX105" fmla="*/ 44395 w 8037833"/>
              <a:gd name="connsiteY105" fmla="*/ 3639455 h 3784177"/>
              <a:gd name="connsiteX106" fmla="*/ 1962 w 8037833"/>
              <a:gd name="connsiteY106" fmla="*/ 3635948 h 3784177"/>
              <a:gd name="connsiteX107" fmla="*/ 0 w 8037833"/>
              <a:gd name="connsiteY107" fmla="*/ 3635261 h 3784177"/>
              <a:gd name="connsiteX108" fmla="*/ 0 w 8037833"/>
              <a:gd name="connsiteY108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704841 h 3784177"/>
              <a:gd name="connsiteX45" fmla="*/ 4201632 w 8037833"/>
              <a:gd name="connsiteY45" fmla="*/ 3702602 h 3784177"/>
              <a:gd name="connsiteX46" fmla="*/ 4191289 w 8037833"/>
              <a:gd name="connsiteY46" fmla="*/ 3702380 h 3784177"/>
              <a:gd name="connsiteX47" fmla="*/ 4191039 w 8037833"/>
              <a:gd name="connsiteY47" fmla="*/ 3702831 h 3784177"/>
              <a:gd name="connsiteX48" fmla="*/ 4181340 w 8037833"/>
              <a:gd name="connsiteY48" fmla="*/ 3701729 h 3784177"/>
              <a:gd name="connsiteX49" fmla="*/ 4133816 w 8037833"/>
              <a:gd name="connsiteY49" fmla="*/ 3690565 h 3784177"/>
              <a:gd name="connsiteX50" fmla="*/ 4071732 w 8037833"/>
              <a:gd name="connsiteY50" fmla="*/ 3732513 h 3784177"/>
              <a:gd name="connsiteX51" fmla="*/ 4045924 w 8037833"/>
              <a:gd name="connsiteY51" fmla="*/ 3739404 h 3784177"/>
              <a:gd name="connsiteX52" fmla="*/ 4032171 w 8037833"/>
              <a:gd name="connsiteY52" fmla="*/ 3745523 h 3784177"/>
              <a:gd name="connsiteX53" fmla="*/ 4031335 w 8037833"/>
              <a:gd name="connsiteY53" fmla="*/ 3747479 h 3784177"/>
              <a:gd name="connsiteX54" fmla="*/ 3985774 w 8037833"/>
              <a:gd name="connsiteY54" fmla="*/ 3736547 h 3784177"/>
              <a:gd name="connsiteX55" fmla="*/ 3979769 w 8037833"/>
              <a:gd name="connsiteY55" fmla="*/ 3738769 h 3784177"/>
              <a:gd name="connsiteX56" fmla="*/ 3950014 w 8037833"/>
              <a:gd name="connsiteY56" fmla="*/ 3726942 h 3784177"/>
              <a:gd name="connsiteX57" fmla="*/ 3934671 w 8037833"/>
              <a:gd name="connsiteY57" fmla="*/ 3723339 h 3784177"/>
              <a:gd name="connsiteX58" fmla="*/ 3930274 w 8037833"/>
              <a:gd name="connsiteY58" fmla="*/ 3717148 h 3784177"/>
              <a:gd name="connsiteX59" fmla="*/ 3907660 w 8037833"/>
              <a:gd name="connsiteY59" fmla="*/ 3714456 h 3784177"/>
              <a:gd name="connsiteX60" fmla="*/ 3905087 w 8037833"/>
              <a:gd name="connsiteY60" fmla="*/ 3716098 h 3784177"/>
              <a:gd name="connsiteX61" fmla="*/ 3886347 w 8037833"/>
              <a:gd name="connsiteY61" fmla="*/ 3706620 h 3784177"/>
              <a:gd name="connsiteX62" fmla="*/ 3870533 w 8037833"/>
              <a:gd name="connsiteY62" fmla="*/ 3689905 h 3784177"/>
              <a:gd name="connsiteX63" fmla="*/ 3678563 w 8037833"/>
              <a:gd name="connsiteY63" fmla="*/ 3694486 h 3784177"/>
              <a:gd name="connsiteX64" fmla="*/ 3524121 w 8037833"/>
              <a:gd name="connsiteY64" fmla="*/ 3642736 h 3784177"/>
              <a:gd name="connsiteX65" fmla="*/ 3373519 w 8037833"/>
              <a:gd name="connsiteY65" fmla="*/ 3665785 h 3784177"/>
              <a:gd name="connsiteX66" fmla="*/ 3114267 w 8037833"/>
              <a:gd name="connsiteY66" fmla="*/ 3638983 h 3784177"/>
              <a:gd name="connsiteX67" fmla="*/ 2989722 w 8037833"/>
              <a:gd name="connsiteY67" fmla="*/ 3623230 h 3784177"/>
              <a:gd name="connsiteX68" fmla="*/ 2965734 w 8037833"/>
              <a:gd name="connsiteY68" fmla="*/ 3635676 h 3784177"/>
              <a:gd name="connsiteX69" fmla="*/ 2961603 w 8037833"/>
              <a:gd name="connsiteY69" fmla="*/ 3638221 h 3784177"/>
              <a:gd name="connsiteX70" fmla="*/ 2944959 w 8037833"/>
              <a:gd name="connsiteY70" fmla="*/ 3639723 h 3784177"/>
              <a:gd name="connsiteX71" fmla="*/ 2940402 w 8037833"/>
              <a:gd name="connsiteY71" fmla="*/ 3651000 h 3784177"/>
              <a:gd name="connsiteX72" fmla="*/ 2884777 w 8037833"/>
              <a:gd name="connsiteY72" fmla="*/ 3660775 h 3784177"/>
              <a:gd name="connsiteX73" fmla="*/ 2739034 w 8037833"/>
              <a:gd name="connsiteY73" fmla="*/ 3647396 h 3784177"/>
              <a:gd name="connsiteX74" fmla="*/ 2651827 w 8037833"/>
              <a:gd name="connsiteY74" fmla="*/ 3646306 h 3784177"/>
              <a:gd name="connsiteX75" fmla="*/ 2618680 w 8037833"/>
              <a:gd name="connsiteY75" fmla="*/ 3656755 h 3784177"/>
              <a:gd name="connsiteX76" fmla="*/ 2572404 w 8037833"/>
              <a:gd name="connsiteY76" fmla="*/ 3664043 h 3784177"/>
              <a:gd name="connsiteX77" fmla="*/ 2423704 w 8037833"/>
              <a:gd name="connsiteY77" fmla="*/ 3658079 h 3784177"/>
              <a:gd name="connsiteX78" fmla="*/ 2301172 w 8037833"/>
              <a:gd name="connsiteY78" fmla="*/ 3663053 h 3784177"/>
              <a:gd name="connsiteX79" fmla="*/ 2238966 w 8037833"/>
              <a:gd name="connsiteY79" fmla="*/ 3668777 h 3784177"/>
              <a:gd name="connsiteX80" fmla="*/ 2082844 w 8037833"/>
              <a:gd name="connsiteY80" fmla="*/ 3631994 h 3784177"/>
              <a:gd name="connsiteX81" fmla="*/ 1938480 w 8037833"/>
              <a:gd name="connsiteY81" fmla="*/ 3601439 h 3784177"/>
              <a:gd name="connsiteX82" fmla="*/ 1900166 w 8037833"/>
              <a:gd name="connsiteY82" fmla="*/ 3609358 h 3784177"/>
              <a:gd name="connsiteX83" fmla="*/ 1787830 w 8037833"/>
              <a:gd name="connsiteY83" fmla="*/ 3633173 h 3784177"/>
              <a:gd name="connsiteX84" fmla="*/ 1734224 w 8037833"/>
              <a:gd name="connsiteY84" fmla="*/ 3655593 h 3784177"/>
              <a:gd name="connsiteX85" fmla="*/ 1664576 w 8037833"/>
              <a:gd name="connsiteY85" fmla="*/ 3638572 h 3784177"/>
              <a:gd name="connsiteX86" fmla="*/ 1577459 w 8037833"/>
              <a:gd name="connsiteY86" fmla="*/ 3658824 h 3784177"/>
              <a:gd name="connsiteX87" fmla="*/ 1527269 w 8037833"/>
              <a:gd name="connsiteY87" fmla="*/ 3663088 h 3784177"/>
              <a:gd name="connsiteX88" fmla="*/ 1390118 w 8037833"/>
              <a:gd name="connsiteY88" fmla="*/ 3682789 h 3784177"/>
              <a:gd name="connsiteX89" fmla="*/ 1252698 w 8037833"/>
              <a:gd name="connsiteY89" fmla="*/ 3708662 h 3784177"/>
              <a:gd name="connsiteX90" fmla="*/ 1171039 w 8037833"/>
              <a:gd name="connsiteY90" fmla="*/ 3758642 h 3784177"/>
              <a:gd name="connsiteX91" fmla="*/ 1058106 w 8037833"/>
              <a:gd name="connsiteY91" fmla="*/ 3776166 h 3784177"/>
              <a:gd name="connsiteX92" fmla="*/ 1039167 w 8037833"/>
              <a:gd name="connsiteY92" fmla="*/ 3784177 h 3784177"/>
              <a:gd name="connsiteX93" fmla="*/ 989223 w 8037833"/>
              <a:gd name="connsiteY93" fmla="*/ 3770303 h 3784177"/>
              <a:gd name="connsiteX94" fmla="*/ 907906 w 8037833"/>
              <a:gd name="connsiteY94" fmla="*/ 3757678 h 3784177"/>
              <a:gd name="connsiteX95" fmla="*/ 825226 w 8037833"/>
              <a:gd name="connsiteY95" fmla="*/ 3726369 h 3784177"/>
              <a:gd name="connsiteX96" fmla="*/ 722264 w 8037833"/>
              <a:gd name="connsiteY96" fmla="*/ 3747612 h 3784177"/>
              <a:gd name="connsiteX97" fmla="*/ 659460 w 8037833"/>
              <a:gd name="connsiteY97" fmla="*/ 3740429 h 3784177"/>
              <a:gd name="connsiteX98" fmla="*/ 556552 w 8037833"/>
              <a:gd name="connsiteY98" fmla="*/ 3739124 h 3784177"/>
              <a:gd name="connsiteX99" fmla="*/ 385384 w 8037833"/>
              <a:gd name="connsiteY99" fmla="*/ 3726388 h 3784177"/>
              <a:gd name="connsiteX100" fmla="*/ 339711 w 8037833"/>
              <a:gd name="connsiteY100" fmla="*/ 3718242 h 3784177"/>
              <a:gd name="connsiteX101" fmla="*/ 222239 w 8037833"/>
              <a:gd name="connsiteY101" fmla="*/ 3672335 h 3784177"/>
              <a:gd name="connsiteX102" fmla="*/ 163578 w 8037833"/>
              <a:gd name="connsiteY102" fmla="*/ 3656292 h 3784177"/>
              <a:gd name="connsiteX103" fmla="*/ 72220 w 8037833"/>
              <a:gd name="connsiteY103" fmla="*/ 3645272 h 3784177"/>
              <a:gd name="connsiteX104" fmla="*/ 44395 w 8037833"/>
              <a:gd name="connsiteY104" fmla="*/ 3639455 h 3784177"/>
              <a:gd name="connsiteX105" fmla="*/ 1962 w 8037833"/>
              <a:gd name="connsiteY105" fmla="*/ 3635948 h 3784177"/>
              <a:gd name="connsiteX106" fmla="*/ 0 w 8037833"/>
              <a:gd name="connsiteY106" fmla="*/ 3635261 h 3784177"/>
              <a:gd name="connsiteX107" fmla="*/ 0 w 8037833"/>
              <a:gd name="connsiteY107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704841 h 3784177"/>
              <a:gd name="connsiteX45" fmla="*/ 4201632 w 8037833"/>
              <a:gd name="connsiteY45" fmla="*/ 3702602 h 3784177"/>
              <a:gd name="connsiteX46" fmla="*/ 4191289 w 8037833"/>
              <a:gd name="connsiteY46" fmla="*/ 3702380 h 3784177"/>
              <a:gd name="connsiteX47" fmla="*/ 4191039 w 8037833"/>
              <a:gd name="connsiteY47" fmla="*/ 3702831 h 3784177"/>
              <a:gd name="connsiteX48" fmla="*/ 4181340 w 8037833"/>
              <a:gd name="connsiteY48" fmla="*/ 3701729 h 3784177"/>
              <a:gd name="connsiteX49" fmla="*/ 4133816 w 8037833"/>
              <a:gd name="connsiteY49" fmla="*/ 3690565 h 3784177"/>
              <a:gd name="connsiteX50" fmla="*/ 4071732 w 8037833"/>
              <a:gd name="connsiteY50" fmla="*/ 3732513 h 3784177"/>
              <a:gd name="connsiteX51" fmla="*/ 4045924 w 8037833"/>
              <a:gd name="connsiteY51" fmla="*/ 3739404 h 3784177"/>
              <a:gd name="connsiteX52" fmla="*/ 4032171 w 8037833"/>
              <a:gd name="connsiteY52" fmla="*/ 3745523 h 3784177"/>
              <a:gd name="connsiteX53" fmla="*/ 4011556 w 8037833"/>
              <a:gd name="connsiteY53" fmla="*/ 3729673 h 3784177"/>
              <a:gd name="connsiteX54" fmla="*/ 3985774 w 8037833"/>
              <a:gd name="connsiteY54" fmla="*/ 3736547 h 3784177"/>
              <a:gd name="connsiteX55" fmla="*/ 3979769 w 8037833"/>
              <a:gd name="connsiteY55" fmla="*/ 3738769 h 3784177"/>
              <a:gd name="connsiteX56" fmla="*/ 3950014 w 8037833"/>
              <a:gd name="connsiteY56" fmla="*/ 3726942 h 3784177"/>
              <a:gd name="connsiteX57" fmla="*/ 3934671 w 8037833"/>
              <a:gd name="connsiteY57" fmla="*/ 3723339 h 3784177"/>
              <a:gd name="connsiteX58" fmla="*/ 3930274 w 8037833"/>
              <a:gd name="connsiteY58" fmla="*/ 3717148 h 3784177"/>
              <a:gd name="connsiteX59" fmla="*/ 3907660 w 8037833"/>
              <a:gd name="connsiteY59" fmla="*/ 3714456 h 3784177"/>
              <a:gd name="connsiteX60" fmla="*/ 3905087 w 8037833"/>
              <a:gd name="connsiteY60" fmla="*/ 3716098 h 3784177"/>
              <a:gd name="connsiteX61" fmla="*/ 3886347 w 8037833"/>
              <a:gd name="connsiteY61" fmla="*/ 3706620 h 3784177"/>
              <a:gd name="connsiteX62" fmla="*/ 3870533 w 8037833"/>
              <a:gd name="connsiteY62" fmla="*/ 3689905 h 3784177"/>
              <a:gd name="connsiteX63" fmla="*/ 3678563 w 8037833"/>
              <a:gd name="connsiteY63" fmla="*/ 3694486 h 3784177"/>
              <a:gd name="connsiteX64" fmla="*/ 3524121 w 8037833"/>
              <a:gd name="connsiteY64" fmla="*/ 3642736 h 3784177"/>
              <a:gd name="connsiteX65" fmla="*/ 3373519 w 8037833"/>
              <a:gd name="connsiteY65" fmla="*/ 3665785 h 3784177"/>
              <a:gd name="connsiteX66" fmla="*/ 3114267 w 8037833"/>
              <a:gd name="connsiteY66" fmla="*/ 3638983 h 3784177"/>
              <a:gd name="connsiteX67" fmla="*/ 2989722 w 8037833"/>
              <a:gd name="connsiteY67" fmla="*/ 3623230 h 3784177"/>
              <a:gd name="connsiteX68" fmla="*/ 2965734 w 8037833"/>
              <a:gd name="connsiteY68" fmla="*/ 3635676 h 3784177"/>
              <a:gd name="connsiteX69" fmla="*/ 2961603 w 8037833"/>
              <a:gd name="connsiteY69" fmla="*/ 3638221 h 3784177"/>
              <a:gd name="connsiteX70" fmla="*/ 2944959 w 8037833"/>
              <a:gd name="connsiteY70" fmla="*/ 3639723 h 3784177"/>
              <a:gd name="connsiteX71" fmla="*/ 2940402 w 8037833"/>
              <a:gd name="connsiteY71" fmla="*/ 3651000 h 3784177"/>
              <a:gd name="connsiteX72" fmla="*/ 2884777 w 8037833"/>
              <a:gd name="connsiteY72" fmla="*/ 3660775 h 3784177"/>
              <a:gd name="connsiteX73" fmla="*/ 2739034 w 8037833"/>
              <a:gd name="connsiteY73" fmla="*/ 3647396 h 3784177"/>
              <a:gd name="connsiteX74" fmla="*/ 2651827 w 8037833"/>
              <a:gd name="connsiteY74" fmla="*/ 3646306 h 3784177"/>
              <a:gd name="connsiteX75" fmla="*/ 2618680 w 8037833"/>
              <a:gd name="connsiteY75" fmla="*/ 3656755 h 3784177"/>
              <a:gd name="connsiteX76" fmla="*/ 2572404 w 8037833"/>
              <a:gd name="connsiteY76" fmla="*/ 3664043 h 3784177"/>
              <a:gd name="connsiteX77" fmla="*/ 2423704 w 8037833"/>
              <a:gd name="connsiteY77" fmla="*/ 3658079 h 3784177"/>
              <a:gd name="connsiteX78" fmla="*/ 2301172 w 8037833"/>
              <a:gd name="connsiteY78" fmla="*/ 3663053 h 3784177"/>
              <a:gd name="connsiteX79" fmla="*/ 2238966 w 8037833"/>
              <a:gd name="connsiteY79" fmla="*/ 3668777 h 3784177"/>
              <a:gd name="connsiteX80" fmla="*/ 2082844 w 8037833"/>
              <a:gd name="connsiteY80" fmla="*/ 3631994 h 3784177"/>
              <a:gd name="connsiteX81" fmla="*/ 1938480 w 8037833"/>
              <a:gd name="connsiteY81" fmla="*/ 3601439 h 3784177"/>
              <a:gd name="connsiteX82" fmla="*/ 1900166 w 8037833"/>
              <a:gd name="connsiteY82" fmla="*/ 3609358 h 3784177"/>
              <a:gd name="connsiteX83" fmla="*/ 1787830 w 8037833"/>
              <a:gd name="connsiteY83" fmla="*/ 3633173 h 3784177"/>
              <a:gd name="connsiteX84" fmla="*/ 1734224 w 8037833"/>
              <a:gd name="connsiteY84" fmla="*/ 3655593 h 3784177"/>
              <a:gd name="connsiteX85" fmla="*/ 1664576 w 8037833"/>
              <a:gd name="connsiteY85" fmla="*/ 3638572 h 3784177"/>
              <a:gd name="connsiteX86" fmla="*/ 1577459 w 8037833"/>
              <a:gd name="connsiteY86" fmla="*/ 3658824 h 3784177"/>
              <a:gd name="connsiteX87" fmla="*/ 1527269 w 8037833"/>
              <a:gd name="connsiteY87" fmla="*/ 3663088 h 3784177"/>
              <a:gd name="connsiteX88" fmla="*/ 1390118 w 8037833"/>
              <a:gd name="connsiteY88" fmla="*/ 3682789 h 3784177"/>
              <a:gd name="connsiteX89" fmla="*/ 1252698 w 8037833"/>
              <a:gd name="connsiteY89" fmla="*/ 3708662 h 3784177"/>
              <a:gd name="connsiteX90" fmla="*/ 1171039 w 8037833"/>
              <a:gd name="connsiteY90" fmla="*/ 3758642 h 3784177"/>
              <a:gd name="connsiteX91" fmla="*/ 1058106 w 8037833"/>
              <a:gd name="connsiteY91" fmla="*/ 3776166 h 3784177"/>
              <a:gd name="connsiteX92" fmla="*/ 1039167 w 8037833"/>
              <a:gd name="connsiteY92" fmla="*/ 3784177 h 3784177"/>
              <a:gd name="connsiteX93" fmla="*/ 989223 w 8037833"/>
              <a:gd name="connsiteY93" fmla="*/ 3770303 h 3784177"/>
              <a:gd name="connsiteX94" fmla="*/ 907906 w 8037833"/>
              <a:gd name="connsiteY94" fmla="*/ 3757678 h 3784177"/>
              <a:gd name="connsiteX95" fmla="*/ 825226 w 8037833"/>
              <a:gd name="connsiteY95" fmla="*/ 3726369 h 3784177"/>
              <a:gd name="connsiteX96" fmla="*/ 722264 w 8037833"/>
              <a:gd name="connsiteY96" fmla="*/ 3747612 h 3784177"/>
              <a:gd name="connsiteX97" fmla="*/ 659460 w 8037833"/>
              <a:gd name="connsiteY97" fmla="*/ 3740429 h 3784177"/>
              <a:gd name="connsiteX98" fmla="*/ 556552 w 8037833"/>
              <a:gd name="connsiteY98" fmla="*/ 3739124 h 3784177"/>
              <a:gd name="connsiteX99" fmla="*/ 385384 w 8037833"/>
              <a:gd name="connsiteY99" fmla="*/ 3726388 h 3784177"/>
              <a:gd name="connsiteX100" fmla="*/ 339711 w 8037833"/>
              <a:gd name="connsiteY100" fmla="*/ 3718242 h 3784177"/>
              <a:gd name="connsiteX101" fmla="*/ 222239 w 8037833"/>
              <a:gd name="connsiteY101" fmla="*/ 3672335 h 3784177"/>
              <a:gd name="connsiteX102" fmla="*/ 163578 w 8037833"/>
              <a:gd name="connsiteY102" fmla="*/ 3656292 h 3784177"/>
              <a:gd name="connsiteX103" fmla="*/ 72220 w 8037833"/>
              <a:gd name="connsiteY103" fmla="*/ 3645272 h 3784177"/>
              <a:gd name="connsiteX104" fmla="*/ 44395 w 8037833"/>
              <a:gd name="connsiteY104" fmla="*/ 3639455 h 3784177"/>
              <a:gd name="connsiteX105" fmla="*/ 1962 w 8037833"/>
              <a:gd name="connsiteY105" fmla="*/ 3635948 h 3784177"/>
              <a:gd name="connsiteX106" fmla="*/ 0 w 8037833"/>
              <a:gd name="connsiteY106" fmla="*/ 3635261 h 3784177"/>
              <a:gd name="connsiteX107" fmla="*/ 0 w 8037833"/>
              <a:gd name="connsiteY107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704841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38966 w 8037833"/>
              <a:gd name="connsiteY78" fmla="*/ 3668777 h 3784177"/>
              <a:gd name="connsiteX79" fmla="*/ 2082844 w 8037833"/>
              <a:gd name="connsiteY79" fmla="*/ 3631994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87830 w 8037833"/>
              <a:gd name="connsiteY82" fmla="*/ 3633173 h 3784177"/>
              <a:gd name="connsiteX83" fmla="*/ 1734224 w 8037833"/>
              <a:gd name="connsiteY83" fmla="*/ 3655593 h 3784177"/>
              <a:gd name="connsiteX84" fmla="*/ 1664576 w 8037833"/>
              <a:gd name="connsiteY84" fmla="*/ 3638572 h 3784177"/>
              <a:gd name="connsiteX85" fmla="*/ 1577459 w 8037833"/>
              <a:gd name="connsiteY85" fmla="*/ 3658824 h 3784177"/>
              <a:gd name="connsiteX86" fmla="*/ 1527269 w 8037833"/>
              <a:gd name="connsiteY86" fmla="*/ 3663088 h 3784177"/>
              <a:gd name="connsiteX87" fmla="*/ 1390118 w 8037833"/>
              <a:gd name="connsiteY87" fmla="*/ 3682789 h 3784177"/>
              <a:gd name="connsiteX88" fmla="*/ 1252698 w 8037833"/>
              <a:gd name="connsiteY88" fmla="*/ 3708662 h 3784177"/>
              <a:gd name="connsiteX89" fmla="*/ 1171039 w 8037833"/>
              <a:gd name="connsiteY89" fmla="*/ 3758642 h 3784177"/>
              <a:gd name="connsiteX90" fmla="*/ 1058106 w 8037833"/>
              <a:gd name="connsiteY90" fmla="*/ 3776166 h 3784177"/>
              <a:gd name="connsiteX91" fmla="*/ 1039167 w 8037833"/>
              <a:gd name="connsiteY91" fmla="*/ 3784177 h 3784177"/>
              <a:gd name="connsiteX92" fmla="*/ 989223 w 8037833"/>
              <a:gd name="connsiteY92" fmla="*/ 3770303 h 3784177"/>
              <a:gd name="connsiteX93" fmla="*/ 907906 w 8037833"/>
              <a:gd name="connsiteY93" fmla="*/ 3757678 h 3784177"/>
              <a:gd name="connsiteX94" fmla="*/ 825226 w 8037833"/>
              <a:gd name="connsiteY94" fmla="*/ 3726369 h 3784177"/>
              <a:gd name="connsiteX95" fmla="*/ 722264 w 8037833"/>
              <a:gd name="connsiteY95" fmla="*/ 3747612 h 3784177"/>
              <a:gd name="connsiteX96" fmla="*/ 659460 w 8037833"/>
              <a:gd name="connsiteY96" fmla="*/ 3740429 h 3784177"/>
              <a:gd name="connsiteX97" fmla="*/ 556552 w 8037833"/>
              <a:gd name="connsiteY97" fmla="*/ 3739124 h 3784177"/>
              <a:gd name="connsiteX98" fmla="*/ 385384 w 8037833"/>
              <a:gd name="connsiteY98" fmla="*/ 3726388 h 3784177"/>
              <a:gd name="connsiteX99" fmla="*/ 339711 w 8037833"/>
              <a:gd name="connsiteY99" fmla="*/ 3718242 h 3784177"/>
              <a:gd name="connsiteX100" fmla="*/ 222239 w 8037833"/>
              <a:gd name="connsiteY100" fmla="*/ 3672335 h 3784177"/>
              <a:gd name="connsiteX101" fmla="*/ 163578 w 8037833"/>
              <a:gd name="connsiteY101" fmla="*/ 3656292 h 3784177"/>
              <a:gd name="connsiteX102" fmla="*/ 72220 w 8037833"/>
              <a:gd name="connsiteY102" fmla="*/ 3645272 h 3784177"/>
              <a:gd name="connsiteX103" fmla="*/ 44395 w 8037833"/>
              <a:gd name="connsiteY103" fmla="*/ 3639455 h 3784177"/>
              <a:gd name="connsiteX104" fmla="*/ 1962 w 8037833"/>
              <a:gd name="connsiteY104" fmla="*/ 3635948 h 3784177"/>
              <a:gd name="connsiteX105" fmla="*/ 0 w 8037833"/>
              <a:gd name="connsiteY105" fmla="*/ 3635261 h 3784177"/>
              <a:gd name="connsiteX106" fmla="*/ 0 w 8037833"/>
              <a:gd name="connsiteY106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38966 w 8037833"/>
              <a:gd name="connsiteY78" fmla="*/ 3668777 h 3784177"/>
              <a:gd name="connsiteX79" fmla="*/ 2082844 w 8037833"/>
              <a:gd name="connsiteY79" fmla="*/ 3631994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87830 w 8037833"/>
              <a:gd name="connsiteY82" fmla="*/ 3633173 h 3784177"/>
              <a:gd name="connsiteX83" fmla="*/ 1734224 w 8037833"/>
              <a:gd name="connsiteY83" fmla="*/ 3655593 h 3784177"/>
              <a:gd name="connsiteX84" fmla="*/ 1664576 w 8037833"/>
              <a:gd name="connsiteY84" fmla="*/ 3638572 h 3784177"/>
              <a:gd name="connsiteX85" fmla="*/ 1577459 w 8037833"/>
              <a:gd name="connsiteY85" fmla="*/ 3658824 h 3784177"/>
              <a:gd name="connsiteX86" fmla="*/ 1527269 w 8037833"/>
              <a:gd name="connsiteY86" fmla="*/ 3663088 h 3784177"/>
              <a:gd name="connsiteX87" fmla="*/ 1390118 w 8037833"/>
              <a:gd name="connsiteY87" fmla="*/ 3682789 h 3784177"/>
              <a:gd name="connsiteX88" fmla="*/ 1252698 w 8037833"/>
              <a:gd name="connsiteY88" fmla="*/ 3708662 h 3784177"/>
              <a:gd name="connsiteX89" fmla="*/ 1171039 w 8037833"/>
              <a:gd name="connsiteY89" fmla="*/ 3758642 h 3784177"/>
              <a:gd name="connsiteX90" fmla="*/ 1058106 w 8037833"/>
              <a:gd name="connsiteY90" fmla="*/ 3776166 h 3784177"/>
              <a:gd name="connsiteX91" fmla="*/ 1039167 w 8037833"/>
              <a:gd name="connsiteY91" fmla="*/ 3784177 h 3784177"/>
              <a:gd name="connsiteX92" fmla="*/ 989223 w 8037833"/>
              <a:gd name="connsiteY92" fmla="*/ 3770303 h 3784177"/>
              <a:gd name="connsiteX93" fmla="*/ 907906 w 8037833"/>
              <a:gd name="connsiteY93" fmla="*/ 3757678 h 3784177"/>
              <a:gd name="connsiteX94" fmla="*/ 825226 w 8037833"/>
              <a:gd name="connsiteY94" fmla="*/ 3726369 h 3784177"/>
              <a:gd name="connsiteX95" fmla="*/ 722264 w 8037833"/>
              <a:gd name="connsiteY95" fmla="*/ 3747612 h 3784177"/>
              <a:gd name="connsiteX96" fmla="*/ 659460 w 8037833"/>
              <a:gd name="connsiteY96" fmla="*/ 3740429 h 3784177"/>
              <a:gd name="connsiteX97" fmla="*/ 556552 w 8037833"/>
              <a:gd name="connsiteY97" fmla="*/ 3739124 h 3784177"/>
              <a:gd name="connsiteX98" fmla="*/ 385384 w 8037833"/>
              <a:gd name="connsiteY98" fmla="*/ 3726388 h 3784177"/>
              <a:gd name="connsiteX99" fmla="*/ 339711 w 8037833"/>
              <a:gd name="connsiteY99" fmla="*/ 3718242 h 3784177"/>
              <a:gd name="connsiteX100" fmla="*/ 222239 w 8037833"/>
              <a:gd name="connsiteY100" fmla="*/ 3672335 h 3784177"/>
              <a:gd name="connsiteX101" fmla="*/ 163578 w 8037833"/>
              <a:gd name="connsiteY101" fmla="*/ 3656292 h 3784177"/>
              <a:gd name="connsiteX102" fmla="*/ 72220 w 8037833"/>
              <a:gd name="connsiteY102" fmla="*/ 3645272 h 3784177"/>
              <a:gd name="connsiteX103" fmla="*/ 44395 w 8037833"/>
              <a:gd name="connsiteY103" fmla="*/ 3639455 h 3784177"/>
              <a:gd name="connsiteX104" fmla="*/ 1962 w 8037833"/>
              <a:gd name="connsiteY104" fmla="*/ 3635948 h 3784177"/>
              <a:gd name="connsiteX105" fmla="*/ 0 w 8037833"/>
              <a:gd name="connsiteY105" fmla="*/ 3635261 h 3784177"/>
              <a:gd name="connsiteX106" fmla="*/ 0 w 8037833"/>
              <a:gd name="connsiteY106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38966 w 8037833"/>
              <a:gd name="connsiteY78" fmla="*/ 3668777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87830 w 8037833"/>
              <a:gd name="connsiteY82" fmla="*/ 3633173 h 3784177"/>
              <a:gd name="connsiteX83" fmla="*/ 1734224 w 8037833"/>
              <a:gd name="connsiteY83" fmla="*/ 3655593 h 3784177"/>
              <a:gd name="connsiteX84" fmla="*/ 1664576 w 8037833"/>
              <a:gd name="connsiteY84" fmla="*/ 3638572 h 3784177"/>
              <a:gd name="connsiteX85" fmla="*/ 1577459 w 8037833"/>
              <a:gd name="connsiteY85" fmla="*/ 3658824 h 3784177"/>
              <a:gd name="connsiteX86" fmla="*/ 1527269 w 8037833"/>
              <a:gd name="connsiteY86" fmla="*/ 3663088 h 3784177"/>
              <a:gd name="connsiteX87" fmla="*/ 1390118 w 8037833"/>
              <a:gd name="connsiteY87" fmla="*/ 3682789 h 3784177"/>
              <a:gd name="connsiteX88" fmla="*/ 1252698 w 8037833"/>
              <a:gd name="connsiteY88" fmla="*/ 3708662 h 3784177"/>
              <a:gd name="connsiteX89" fmla="*/ 1171039 w 8037833"/>
              <a:gd name="connsiteY89" fmla="*/ 3758642 h 3784177"/>
              <a:gd name="connsiteX90" fmla="*/ 1058106 w 8037833"/>
              <a:gd name="connsiteY90" fmla="*/ 3776166 h 3784177"/>
              <a:gd name="connsiteX91" fmla="*/ 1039167 w 8037833"/>
              <a:gd name="connsiteY91" fmla="*/ 3784177 h 3784177"/>
              <a:gd name="connsiteX92" fmla="*/ 989223 w 8037833"/>
              <a:gd name="connsiteY92" fmla="*/ 3770303 h 3784177"/>
              <a:gd name="connsiteX93" fmla="*/ 907906 w 8037833"/>
              <a:gd name="connsiteY93" fmla="*/ 3757678 h 3784177"/>
              <a:gd name="connsiteX94" fmla="*/ 825226 w 8037833"/>
              <a:gd name="connsiteY94" fmla="*/ 3726369 h 3784177"/>
              <a:gd name="connsiteX95" fmla="*/ 722264 w 8037833"/>
              <a:gd name="connsiteY95" fmla="*/ 3747612 h 3784177"/>
              <a:gd name="connsiteX96" fmla="*/ 659460 w 8037833"/>
              <a:gd name="connsiteY96" fmla="*/ 3740429 h 3784177"/>
              <a:gd name="connsiteX97" fmla="*/ 556552 w 8037833"/>
              <a:gd name="connsiteY97" fmla="*/ 3739124 h 3784177"/>
              <a:gd name="connsiteX98" fmla="*/ 385384 w 8037833"/>
              <a:gd name="connsiteY98" fmla="*/ 3726388 h 3784177"/>
              <a:gd name="connsiteX99" fmla="*/ 339711 w 8037833"/>
              <a:gd name="connsiteY99" fmla="*/ 3718242 h 3784177"/>
              <a:gd name="connsiteX100" fmla="*/ 222239 w 8037833"/>
              <a:gd name="connsiteY100" fmla="*/ 3672335 h 3784177"/>
              <a:gd name="connsiteX101" fmla="*/ 163578 w 8037833"/>
              <a:gd name="connsiteY101" fmla="*/ 3656292 h 3784177"/>
              <a:gd name="connsiteX102" fmla="*/ 72220 w 8037833"/>
              <a:gd name="connsiteY102" fmla="*/ 3645272 h 3784177"/>
              <a:gd name="connsiteX103" fmla="*/ 44395 w 8037833"/>
              <a:gd name="connsiteY103" fmla="*/ 3639455 h 3784177"/>
              <a:gd name="connsiteX104" fmla="*/ 1962 w 8037833"/>
              <a:gd name="connsiteY104" fmla="*/ 3635948 h 3784177"/>
              <a:gd name="connsiteX105" fmla="*/ 0 w 8037833"/>
              <a:gd name="connsiteY105" fmla="*/ 3635261 h 3784177"/>
              <a:gd name="connsiteX106" fmla="*/ 0 w 8037833"/>
              <a:gd name="connsiteY106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58745 w 8037833"/>
              <a:gd name="connsiteY78" fmla="*/ 3673229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87830 w 8037833"/>
              <a:gd name="connsiteY82" fmla="*/ 3633173 h 3784177"/>
              <a:gd name="connsiteX83" fmla="*/ 1734224 w 8037833"/>
              <a:gd name="connsiteY83" fmla="*/ 3655593 h 3784177"/>
              <a:gd name="connsiteX84" fmla="*/ 1664576 w 8037833"/>
              <a:gd name="connsiteY84" fmla="*/ 3638572 h 3784177"/>
              <a:gd name="connsiteX85" fmla="*/ 1577459 w 8037833"/>
              <a:gd name="connsiteY85" fmla="*/ 3658824 h 3784177"/>
              <a:gd name="connsiteX86" fmla="*/ 1527269 w 8037833"/>
              <a:gd name="connsiteY86" fmla="*/ 3663088 h 3784177"/>
              <a:gd name="connsiteX87" fmla="*/ 1390118 w 8037833"/>
              <a:gd name="connsiteY87" fmla="*/ 3682789 h 3784177"/>
              <a:gd name="connsiteX88" fmla="*/ 1252698 w 8037833"/>
              <a:gd name="connsiteY88" fmla="*/ 3708662 h 3784177"/>
              <a:gd name="connsiteX89" fmla="*/ 1171039 w 8037833"/>
              <a:gd name="connsiteY89" fmla="*/ 3758642 h 3784177"/>
              <a:gd name="connsiteX90" fmla="*/ 1058106 w 8037833"/>
              <a:gd name="connsiteY90" fmla="*/ 3776166 h 3784177"/>
              <a:gd name="connsiteX91" fmla="*/ 1039167 w 8037833"/>
              <a:gd name="connsiteY91" fmla="*/ 3784177 h 3784177"/>
              <a:gd name="connsiteX92" fmla="*/ 989223 w 8037833"/>
              <a:gd name="connsiteY92" fmla="*/ 3770303 h 3784177"/>
              <a:gd name="connsiteX93" fmla="*/ 907906 w 8037833"/>
              <a:gd name="connsiteY93" fmla="*/ 3757678 h 3784177"/>
              <a:gd name="connsiteX94" fmla="*/ 825226 w 8037833"/>
              <a:gd name="connsiteY94" fmla="*/ 3726369 h 3784177"/>
              <a:gd name="connsiteX95" fmla="*/ 722264 w 8037833"/>
              <a:gd name="connsiteY95" fmla="*/ 3747612 h 3784177"/>
              <a:gd name="connsiteX96" fmla="*/ 659460 w 8037833"/>
              <a:gd name="connsiteY96" fmla="*/ 3740429 h 3784177"/>
              <a:gd name="connsiteX97" fmla="*/ 556552 w 8037833"/>
              <a:gd name="connsiteY97" fmla="*/ 3739124 h 3784177"/>
              <a:gd name="connsiteX98" fmla="*/ 385384 w 8037833"/>
              <a:gd name="connsiteY98" fmla="*/ 3726388 h 3784177"/>
              <a:gd name="connsiteX99" fmla="*/ 339711 w 8037833"/>
              <a:gd name="connsiteY99" fmla="*/ 3718242 h 3784177"/>
              <a:gd name="connsiteX100" fmla="*/ 222239 w 8037833"/>
              <a:gd name="connsiteY100" fmla="*/ 3672335 h 3784177"/>
              <a:gd name="connsiteX101" fmla="*/ 163578 w 8037833"/>
              <a:gd name="connsiteY101" fmla="*/ 3656292 h 3784177"/>
              <a:gd name="connsiteX102" fmla="*/ 72220 w 8037833"/>
              <a:gd name="connsiteY102" fmla="*/ 3645272 h 3784177"/>
              <a:gd name="connsiteX103" fmla="*/ 44395 w 8037833"/>
              <a:gd name="connsiteY103" fmla="*/ 3639455 h 3784177"/>
              <a:gd name="connsiteX104" fmla="*/ 1962 w 8037833"/>
              <a:gd name="connsiteY104" fmla="*/ 3635948 h 3784177"/>
              <a:gd name="connsiteX105" fmla="*/ 0 w 8037833"/>
              <a:gd name="connsiteY105" fmla="*/ 3635261 h 3784177"/>
              <a:gd name="connsiteX106" fmla="*/ 0 w 8037833"/>
              <a:gd name="connsiteY106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58745 w 8037833"/>
              <a:gd name="connsiteY78" fmla="*/ 3673229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87830 w 8037833"/>
              <a:gd name="connsiteY82" fmla="*/ 3633173 h 3784177"/>
              <a:gd name="connsiteX83" fmla="*/ 1734224 w 8037833"/>
              <a:gd name="connsiteY83" fmla="*/ 3655593 h 3784177"/>
              <a:gd name="connsiteX84" fmla="*/ 1664576 w 8037833"/>
              <a:gd name="connsiteY84" fmla="*/ 3638572 h 3784177"/>
              <a:gd name="connsiteX85" fmla="*/ 1577459 w 8037833"/>
              <a:gd name="connsiteY85" fmla="*/ 3658824 h 3784177"/>
              <a:gd name="connsiteX86" fmla="*/ 1527269 w 8037833"/>
              <a:gd name="connsiteY86" fmla="*/ 3663088 h 3784177"/>
              <a:gd name="connsiteX87" fmla="*/ 1390118 w 8037833"/>
              <a:gd name="connsiteY87" fmla="*/ 3682789 h 3784177"/>
              <a:gd name="connsiteX88" fmla="*/ 1252698 w 8037833"/>
              <a:gd name="connsiteY88" fmla="*/ 3708662 h 3784177"/>
              <a:gd name="connsiteX89" fmla="*/ 1206642 w 8037833"/>
              <a:gd name="connsiteY89" fmla="*/ 3736384 h 3784177"/>
              <a:gd name="connsiteX90" fmla="*/ 1058106 w 8037833"/>
              <a:gd name="connsiteY90" fmla="*/ 3776166 h 3784177"/>
              <a:gd name="connsiteX91" fmla="*/ 1039167 w 8037833"/>
              <a:gd name="connsiteY91" fmla="*/ 3784177 h 3784177"/>
              <a:gd name="connsiteX92" fmla="*/ 989223 w 8037833"/>
              <a:gd name="connsiteY92" fmla="*/ 3770303 h 3784177"/>
              <a:gd name="connsiteX93" fmla="*/ 907906 w 8037833"/>
              <a:gd name="connsiteY93" fmla="*/ 3757678 h 3784177"/>
              <a:gd name="connsiteX94" fmla="*/ 825226 w 8037833"/>
              <a:gd name="connsiteY94" fmla="*/ 3726369 h 3784177"/>
              <a:gd name="connsiteX95" fmla="*/ 722264 w 8037833"/>
              <a:gd name="connsiteY95" fmla="*/ 3747612 h 3784177"/>
              <a:gd name="connsiteX96" fmla="*/ 659460 w 8037833"/>
              <a:gd name="connsiteY96" fmla="*/ 3740429 h 3784177"/>
              <a:gd name="connsiteX97" fmla="*/ 556552 w 8037833"/>
              <a:gd name="connsiteY97" fmla="*/ 3739124 h 3784177"/>
              <a:gd name="connsiteX98" fmla="*/ 385384 w 8037833"/>
              <a:gd name="connsiteY98" fmla="*/ 3726388 h 3784177"/>
              <a:gd name="connsiteX99" fmla="*/ 339711 w 8037833"/>
              <a:gd name="connsiteY99" fmla="*/ 3718242 h 3784177"/>
              <a:gd name="connsiteX100" fmla="*/ 222239 w 8037833"/>
              <a:gd name="connsiteY100" fmla="*/ 3672335 h 3784177"/>
              <a:gd name="connsiteX101" fmla="*/ 163578 w 8037833"/>
              <a:gd name="connsiteY101" fmla="*/ 3656292 h 3784177"/>
              <a:gd name="connsiteX102" fmla="*/ 72220 w 8037833"/>
              <a:gd name="connsiteY102" fmla="*/ 3645272 h 3784177"/>
              <a:gd name="connsiteX103" fmla="*/ 44395 w 8037833"/>
              <a:gd name="connsiteY103" fmla="*/ 3639455 h 3784177"/>
              <a:gd name="connsiteX104" fmla="*/ 1962 w 8037833"/>
              <a:gd name="connsiteY104" fmla="*/ 3635948 h 3784177"/>
              <a:gd name="connsiteX105" fmla="*/ 0 w 8037833"/>
              <a:gd name="connsiteY105" fmla="*/ 3635261 h 3784177"/>
              <a:gd name="connsiteX106" fmla="*/ 0 w 8037833"/>
              <a:gd name="connsiteY106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58745 w 8037833"/>
              <a:gd name="connsiteY78" fmla="*/ 3673229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87830 w 8037833"/>
              <a:gd name="connsiteY82" fmla="*/ 3633173 h 3784177"/>
              <a:gd name="connsiteX83" fmla="*/ 1664576 w 8037833"/>
              <a:gd name="connsiteY83" fmla="*/ 3638572 h 3784177"/>
              <a:gd name="connsiteX84" fmla="*/ 1577459 w 8037833"/>
              <a:gd name="connsiteY84" fmla="*/ 3658824 h 3784177"/>
              <a:gd name="connsiteX85" fmla="*/ 1527269 w 8037833"/>
              <a:gd name="connsiteY85" fmla="*/ 3663088 h 3784177"/>
              <a:gd name="connsiteX86" fmla="*/ 1390118 w 8037833"/>
              <a:gd name="connsiteY86" fmla="*/ 3682789 h 3784177"/>
              <a:gd name="connsiteX87" fmla="*/ 1252698 w 8037833"/>
              <a:gd name="connsiteY87" fmla="*/ 3708662 h 3784177"/>
              <a:gd name="connsiteX88" fmla="*/ 1206642 w 8037833"/>
              <a:gd name="connsiteY88" fmla="*/ 3736384 h 3784177"/>
              <a:gd name="connsiteX89" fmla="*/ 1058106 w 8037833"/>
              <a:gd name="connsiteY89" fmla="*/ 3776166 h 3784177"/>
              <a:gd name="connsiteX90" fmla="*/ 1039167 w 8037833"/>
              <a:gd name="connsiteY90" fmla="*/ 3784177 h 3784177"/>
              <a:gd name="connsiteX91" fmla="*/ 989223 w 8037833"/>
              <a:gd name="connsiteY91" fmla="*/ 3770303 h 3784177"/>
              <a:gd name="connsiteX92" fmla="*/ 907906 w 8037833"/>
              <a:gd name="connsiteY92" fmla="*/ 3757678 h 3784177"/>
              <a:gd name="connsiteX93" fmla="*/ 825226 w 8037833"/>
              <a:gd name="connsiteY93" fmla="*/ 3726369 h 3784177"/>
              <a:gd name="connsiteX94" fmla="*/ 722264 w 8037833"/>
              <a:gd name="connsiteY94" fmla="*/ 3747612 h 3784177"/>
              <a:gd name="connsiteX95" fmla="*/ 659460 w 8037833"/>
              <a:gd name="connsiteY95" fmla="*/ 3740429 h 3784177"/>
              <a:gd name="connsiteX96" fmla="*/ 556552 w 8037833"/>
              <a:gd name="connsiteY96" fmla="*/ 3739124 h 3784177"/>
              <a:gd name="connsiteX97" fmla="*/ 385384 w 8037833"/>
              <a:gd name="connsiteY97" fmla="*/ 3726388 h 3784177"/>
              <a:gd name="connsiteX98" fmla="*/ 339711 w 8037833"/>
              <a:gd name="connsiteY98" fmla="*/ 3718242 h 3784177"/>
              <a:gd name="connsiteX99" fmla="*/ 222239 w 8037833"/>
              <a:gd name="connsiteY99" fmla="*/ 3672335 h 3784177"/>
              <a:gd name="connsiteX100" fmla="*/ 163578 w 8037833"/>
              <a:gd name="connsiteY100" fmla="*/ 3656292 h 3784177"/>
              <a:gd name="connsiteX101" fmla="*/ 72220 w 8037833"/>
              <a:gd name="connsiteY101" fmla="*/ 3645272 h 3784177"/>
              <a:gd name="connsiteX102" fmla="*/ 44395 w 8037833"/>
              <a:gd name="connsiteY102" fmla="*/ 3639455 h 3784177"/>
              <a:gd name="connsiteX103" fmla="*/ 1962 w 8037833"/>
              <a:gd name="connsiteY103" fmla="*/ 3635948 h 3784177"/>
              <a:gd name="connsiteX104" fmla="*/ 0 w 8037833"/>
              <a:gd name="connsiteY104" fmla="*/ 3635261 h 3784177"/>
              <a:gd name="connsiteX105" fmla="*/ 0 w 8037833"/>
              <a:gd name="connsiteY105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58745 w 8037833"/>
              <a:gd name="connsiteY78" fmla="*/ 3673229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04758 w 8037833"/>
              <a:gd name="connsiteY82" fmla="*/ 3637625 h 3784177"/>
              <a:gd name="connsiteX83" fmla="*/ 1664576 w 8037833"/>
              <a:gd name="connsiteY83" fmla="*/ 3638572 h 3784177"/>
              <a:gd name="connsiteX84" fmla="*/ 1577459 w 8037833"/>
              <a:gd name="connsiteY84" fmla="*/ 3658824 h 3784177"/>
              <a:gd name="connsiteX85" fmla="*/ 1527269 w 8037833"/>
              <a:gd name="connsiteY85" fmla="*/ 3663088 h 3784177"/>
              <a:gd name="connsiteX86" fmla="*/ 1390118 w 8037833"/>
              <a:gd name="connsiteY86" fmla="*/ 3682789 h 3784177"/>
              <a:gd name="connsiteX87" fmla="*/ 1252698 w 8037833"/>
              <a:gd name="connsiteY87" fmla="*/ 3708662 h 3784177"/>
              <a:gd name="connsiteX88" fmla="*/ 1206642 w 8037833"/>
              <a:gd name="connsiteY88" fmla="*/ 3736384 h 3784177"/>
              <a:gd name="connsiteX89" fmla="*/ 1058106 w 8037833"/>
              <a:gd name="connsiteY89" fmla="*/ 3776166 h 3784177"/>
              <a:gd name="connsiteX90" fmla="*/ 1039167 w 8037833"/>
              <a:gd name="connsiteY90" fmla="*/ 3784177 h 3784177"/>
              <a:gd name="connsiteX91" fmla="*/ 989223 w 8037833"/>
              <a:gd name="connsiteY91" fmla="*/ 3770303 h 3784177"/>
              <a:gd name="connsiteX92" fmla="*/ 907906 w 8037833"/>
              <a:gd name="connsiteY92" fmla="*/ 3757678 h 3784177"/>
              <a:gd name="connsiteX93" fmla="*/ 825226 w 8037833"/>
              <a:gd name="connsiteY93" fmla="*/ 3726369 h 3784177"/>
              <a:gd name="connsiteX94" fmla="*/ 722264 w 8037833"/>
              <a:gd name="connsiteY94" fmla="*/ 3747612 h 3784177"/>
              <a:gd name="connsiteX95" fmla="*/ 659460 w 8037833"/>
              <a:gd name="connsiteY95" fmla="*/ 3740429 h 3784177"/>
              <a:gd name="connsiteX96" fmla="*/ 556552 w 8037833"/>
              <a:gd name="connsiteY96" fmla="*/ 3739124 h 3784177"/>
              <a:gd name="connsiteX97" fmla="*/ 385384 w 8037833"/>
              <a:gd name="connsiteY97" fmla="*/ 3726388 h 3784177"/>
              <a:gd name="connsiteX98" fmla="*/ 339711 w 8037833"/>
              <a:gd name="connsiteY98" fmla="*/ 3718242 h 3784177"/>
              <a:gd name="connsiteX99" fmla="*/ 222239 w 8037833"/>
              <a:gd name="connsiteY99" fmla="*/ 3672335 h 3784177"/>
              <a:gd name="connsiteX100" fmla="*/ 163578 w 8037833"/>
              <a:gd name="connsiteY100" fmla="*/ 3656292 h 3784177"/>
              <a:gd name="connsiteX101" fmla="*/ 72220 w 8037833"/>
              <a:gd name="connsiteY101" fmla="*/ 3645272 h 3784177"/>
              <a:gd name="connsiteX102" fmla="*/ 44395 w 8037833"/>
              <a:gd name="connsiteY102" fmla="*/ 3639455 h 3784177"/>
              <a:gd name="connsiteX103" fmla="*/ 1962 w 8037833"/>
              <a:gd name="connsiteY103" fmla="*/ 3635948 h 3784177"/>
              <a:gd name="connsiteX104" fmla="*/ 0 w 8037833"/>
              <a:gd name="connsiteY104" fmla="*/ 3635261 h 3784177"/>
              <a:gd name="connsiteX105" fmla="*/ 0 w 8037833"/>
              <a:gd name="connsiteY105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58745 w 8037833"/>
              <a:gd name="connsiteY78" fmla="*/ 3673229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04758 w 8037833"/>
              <a:gd name="connsiteY82" fmla="*/ 3637625 h 3784177"/>
              <a:gd name="connsiteX83" fmla="*/ 1664576 w 8037833"/>
              <a:gd name="connsiteY83" fmla="*/ 3638572 h 3784177"/>
              <a:gd name="connsiteX84" fmla="*/ 1577459 w 8037833"/>
              <a:gd name="connsiteY84" fmla="*/ 3658824 h 3784177"/>
              <a:gd name="connsiteX85" fmla="*/ 1527269 w 8037833"/>
              <a:gd name="connsiteY85" fmla="*/ 3663088 h 3784177"/>
              <a:gd name="connsiteX86" fmla="*/ 1390118 w 8037833"/>
              <a:gd name="connsiteY86" fmla="*/ 3682789 h 3784177"/>
              <a:gd name="connsiteX87" fmla="*/ 1252698 w 8037833"/>
              <a:gd name="connsiteY87" fmla="*/ 3708662 h 3784177"/>
              <a:gd name="connsiteX88" fmla="*/ 1206642 w 8037833"/>
              <a:gd name="connsiteY88" fmla="*/ 3736384 h 3784177"/>
              <a:gd name="connsiteX89" fmla="*/ 1058106 w 8037833"/>
              <a:gd name="connsiteY89" fmla="*/ 3776166 h 3784177"/>
              <a:gd name="connsiteX90" fmla="*/ 1039167 w 8037833"/>
              <a:gd name="connsiteY90" fmla="*/ 3784177 h 3784177"/>
              <a:gd name="connsiteX91" fmla="*/ 989223 w 8037833"/>
              <a:gd name="connsiteY91" fmla="*/ 3770303 h 3784177"/>
              <a:gd name="connsiteX92" fmla="*/ 907906 w 8037833"/>
              <a:gd name="connsiteY92" fmla="*/ 3757678 h 3784177"/>
              <a:gd name="connsiteX93" fmla="*/ 825226 w 8037833"/>
              <a:gd name="connsiteY93" fmla="*/ 3726369 h 3784177"/>
              <a:gd name="connsiteX94" fmla="*/ 722264 w 8037833"/>
              <a:gd name="connsiteY94" fmla="*/ 3747612 h 3784177"/>
              <a:gd name="connsiteX95" fmla="*/ 659460 w 8037833"/>
              <a:gd name="connsiteY95" fmla="*/ 3740429 h 3784177"/>
              <a:gd name="connsiteX96" fmla="*/ 556552 w 8037833"/>
              <a:gd name="connsiteY96" fmla="*/ 3739124 h 3784177"/>
              <a:gd name="connsiteX97" fmla="*/ 385384 w 8037833"/>
              <a:gd name="connsiteY97" fmla="*/ 3726388 h 3784177"/>
              <a:gd name="connsiteX98" fmla="*/ 339711 w 8037833"/>
              <a:gd name="connsiteY98" fmla="*/ 3718242 h 3784177"/>
              <a:gd name="connsiteX99" fmla="*/ 222239 w 8037833"/>
              <a:gd name="connsiteY99" fmla="*/ 3672335 h 3784177"/>
              <a:gd name="connsiteX100" fmla="*/ 163578 w 8037833"/>
              <a:gd name="connsiteY100" fmla="*/ 3656292 h 3784177"/>
              <a:gd name="connsiteX101" fmla="*/ 72220 w 8037833"/>
              <a:gd name="connsiteY101" fmla="*/ 3645272 h 3784177"/>
              <a:gd name="connsiteX102" fmla="*/ 44395 w 8037833"/>
              <a:gd name="connsiteY102" fmla="*/ 3639455 h 3784177"/>
              <a:gd name="connsiteX103" fmla="*/ 1962 w 8037833"/>
              <a:gd name="connsiteY103" fmla="*/ 3635948 h 3784177"/>
              <a:gd name="connsiteX104" fmla="*/ 0 w 8037833"/>
              <a:gd name="connsiteY104" fmla="*/ 3635261 h 3784177"/>
              <a:gd name="connsiteX105" fmla="*/ 0 w 8037833"/>
              <a:gd name="connsiteY105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133816 w 8037833"/>
              <a:gd name="connsiteY48" fmla="*/ 3690565 h 3784177"/>
              <a:gd name="connsiteX49" fmla="*/ 4071732 w 8037833"/>
              <a:gd name="connsiteY49" fmla="*/ 3732513 h 3784177"/>
              <a:gd name="connsiteX50" fmla="*/ 4045924 w 8037833"/>
              <a:gd name="connsiteY50" fmla="*/ 3739404 h 3784177"/>
              <a:gd name="connsiteX51" fmla="*/ 4032171 w 8037833"/>
              <a:gd name="connsiteY51" fmla="*/ 3745523 h 3784177"/>
              <a:gd name="connsiteX52" fmla="*/ 4011556 w 8037833"/>
              <a:gd name="connsiteY52" fmla="*/ 3729673 h 3784177"/>
              <a:gd name="connsiteX53" fmla="*/ 3985774 w 8037833"/>
              <a:gd name="connsiteY53" fmla="*/ 3736547 h 3784177"/>
              <a:gd name="connsiteX54" fmla="*/ 3979769 w 8037833"/>
              <a:gd name="connsiteY54" fmla="*/ 3738769 h 3784177"/>
              <a:gd name="connsiteX55" fmla="*/ 3950014 w 8037833"/>
              <a:gd name="connsiteY55" fmla="*/ 3726942 h 3784177"/>
              <a:gd name="connsiteX56" fmla="*/ 3934671 w 8037833"/>
              <a:gd name="connsiteY56" fmla="*/ 3723339 h 3784177"/>
              <a:gd name="connsiteX57" fmla="*/ 3930274 w 8037833"/>
              <a:gd name="connsiteY57" fmla="*/ 3717148 h 3784177"/>
              <a:gd name="connsiteX58" fmla="*/ 3907660 w 8037833"/>
              <a:gd name="connsiteY58" fmla="*/ 3714456 h 3784177"/>
              <a:gd name="connsiteX59" fmla="*/ 3905087 w 8037833"/>
              <a:gd name="connsiteY59" fmla="*/ 3716098 h 3784177"/>
              <a:gd name="connsiteX60" fmla="*/ 3886347 w 8037833"/>
              <a:gd name="connsiteY60" fmla="*/ 3706620 h 3784177"/>
              <a:gd name="connsiteX61" fmla="*/ 3870533 w 8037833"/>
              <a:gd name="connsiteY61" fmla="*/ 3689905 h 3784177"/>
              <a:gd name="connsiteX62" fmla="*/ 3678563 w 8037833"/>
              <a:gd name="connsiteY62" fmla="*/ 3694486 h 3784177"/>
              <a:gd name="connsiteX63" fmla="*/ 3524121 w 8037833"/>
              <a:gd name="connsiteY63" fmla="*/ 3642736 h 3784177"/>
              <a:gd name="connsiteX64" fmla="*/ 3373519 w 8037833"/>
              <a:gd name="connsiteY64" fmla="*/ 3665785 h 3784177"/>
              <a:gd name="connsiteX65" fmla="*/ 3114267 w 8037833"/>
              <a:gd name="connsiteY65" fmla="*/ 3638983 h 3784177"/>
              <a:gd name="connsiteX66" fmla="*/ 2989722 w 8037833"/>
              <a:gd name="connsiteY66" fmla="*/ 3623230 h 3784177"/>
              <a:gd name="connsiteX67" fmla="*/ 2965734 w 8037833"/>
              <a:gd name="connsiteY67" fmla="*/ 3635676 h 3784177"/>
              <a:gd name="connsiteX68" fmla="*/ 2961603 w 8037833"/>
              <a:gd name="connsiteY68" fmla="*/ 3638221 h 3784177"/>
              <a:gd name="connsiteX69" fmla="*/ 2944959 w 8037833"/>
              <a:gd name="connsiteY69" fmla="*/ 3639723 h 3784177"/>
              <a:gd name="connsiteX70" fmla="*/ 2940402 w 8037833"/>
              <a:gd name="connsiteY70" fmla="*/ 3651000 h 3784177"/>
              <a:gd name="connsiteX71" fmla="*/ 2884777 w 8037833"/>
              <a:gd name="connsiteY71" fmla="*/ 3660775 h 3784177"/>
              <a:gd name="connsiteX72" fmla="*/ 2739034 w 8037833"/>
              <a:gd name="connsiteY72" fmla="*/ 3647396 h 3784177"/>
              <a:gd name="connsiteX73" fmla="*/ 2651827 w 8037833"/>
              <a:gd name="connsiteY73" fmla="*/ 3646306 h 3784177"/>
              <a:gd name="connsiteX74" fmla="*/ 2618680 w 8037833"/>
              <a:gd name="connsiteY74" fmla="*/ 3656755 h 3784177"/>
              <a:gd name="connsiteX75" fmla="*/ 2572404 w 8037833"/>
              <a:gd name="connsiteY75" fmla="*/ 3664043 h 3784177"/>
              <a:gd name="connsiteX76" fmla="*/ 2423704 w 8037833"/>
              <a:gd name="connsiteY76" fmla="*/ 3658079 h 3784177"/>
              <a:gd name="connsiteX77" fmla="*/ 2301172 w 8037833"/>
              <a:gd name="connsiteY77" fmla="*/ 3663053 h 3784177"/>
              <a:gd name="connsiteX78" fmla="*/ 2258745 w 8037833"/>
              <a:gd name="connsiteY78" fmla="*/ 3673229 h 3784177"/>
              <a:gd name="connsiteX79" fmla="*/ 2082844 w 8037833"/>
              <a:gd name="connsiteY79" fmla="*/ 3645349 h 3784177"/>
              <a:gd name="connsiteX80" fmla="*/ 1938480 w 8037833"/>
              <a:gd name="connsiteY80" fmla="*/ 3601439 h 3784177"/>
              <a:gd name="connsiteX81" fmla="*/ 1900166 w 8037833"/>
              <a:gd name="connsiteY81" fmla="*/ 3609358 h 3784177"/>
              <a:gd name="connsiteX82" fmla="*/ 1704758 w 8037833"/>
              <a:gd name="connsiteY82" fmla="*/ 3637625 h 3784177"/>
              <a:gd name="connsiteX83" fmla="*/ 1664576 w 8037833"/>
              <a:gd name="connsiteY83" fmla="*/ 3638572 h 3784177"/>
              <a:gd name="connsiteX84" fmla="*/ 1577459 w 8037833"/>
              <a:gd name="connsiteY84" fmla="*/ 3658824 h 3784177"/>
              <a:gd name="connsiteX85" fmla="*/ 1527269 w 8037833"/>
              <a:gd name="connsiteY85" fmla="*/ 3663088 h 3784177"/>
              <a:gd name="connsiteX86" fmla="*/ 1390118 w 8037833"/>
              <a:gd name="connsiteY86" fmla="*/ 3682789 h 3784177"/>
              <a:gd name="connsiteX87" fmla="*/ 1252698 w 8037833"/>
              <a:gd name="connsiteY87" fmla="*/ 3708662 h 3784177"/>
              <a:gd name="connsiteX88" fmla="*/ 1206642 w 8037833"/>
              <a:gd name="connsiteY88" fmla="*/ 3736384 h 3784177"/>
              <a:gd name="connsiteX89" fmla="*/ 1058106 w 8037833"/>
              <a:gd name="connsiteY89" fmla="*/ 3776166 h 3784177"/>
              <a:gd name="connsiteX90" fmla="*/ 1039167 w 8037833"/>
              <a:gd name="connsiteY90" fmla="*/ 3784177 h 3784177"/>
              <a:gd name="connsiteX91" fmla="*/ 989223 w 8037833"/>
              <a:gd name="connsiteY91" fmla="*/ 3770303 h 3784177"/>
              <a:gd name="connsiteX92" fmla="*/ 907906 w 8037833"/>
              <a:gd name="connsiteY92" fmla="*/ 3757678 h 3784177"/>
              <a:gd name="connsiteX93" fmla="*/ 825226 w 8037833"/>
              <a:gd name="connsiteY93" fmla="*/ 3726369 h 3784177"/>
              <a:gd name="connsiteX94" fmla="*/ 722264 w 8037833"/>
              <a:gd name="connsiteY94" fmla="*/ 3747612 h 3784177"/>
              <a:gd name="connsiteX95" fmla="*/ 659460 w 8037833"/>
              <a:gd name="connsiteY95" fmla="*/ 3740429 h 3784177"/>
              <a:gd name="connsiteX96" fmla="*/ 556552 w 8037833"/>
              <a:gd name="connsiteY96" fmla="*/ 3739124 h 3784177"/>
              <a:gd name="connsiteX97" fmla="*/ 385384 w 8037833"/>
              <a:gd name="connsiteY97" fmla="*/ 3726388 h 3784177"/>
              <a:gd name="connsiteX98" fmla="*/ 339711 w 8037833"/>
              <a:gd name="connsiteY98" fmla="*/ 3718242 h 3784177"/>
              <a:gd name="connsiteX99" fmla="*/ 222239 w 8037833"/>
              <a:gd name="connsiteY99" fmla="*/ 3672335 h 3784177"/>
              <a:gd name="connsiteX100" fmla="*/ 163578 w 8037833"/>
              <a:gd name="connsiteY100" fmla="*/ 3656292 h 3784177"/>
              <a:gd name="connsiteX101" fmla="*/ 72220 w 8037833"/>
              <a:gd name="connsiteY101" fmla="*/ 3645272 h 3784177"/>
              <a:gd name="connsiteX102" fmla="*/ 44395 w 8037833"/>
              <a:gd name="connsiteY102" fmla="*/ 3639455 h 3784177"/>
              <a:gd name="connsiteX103" fmla="*/ 1962 w 8037833"/>
              <a:gd name="connsiteY103" fmla="*/ 3635948 h 3784177"/>
              <a:gd name="connsiteX104" fmla="*/ 0 w 8037833"/>
              <a:gd name="connsiteY104" fmla="*/ 3635261 h 3784177"/>
              <a:gd name="connsiteX105" fmla="*/ 0 w 8037833"/>
              <a:gd name="connsiteY105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81340 w 8037833"/>
              <a:gd name="connsiteY47" fmla="*/ 3701729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58106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22264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4987020 w 8037833"/>
              <a:gd name="connsiteY32" fmla="*/ 3461263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58106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22264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58106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22264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58106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22264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58106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58106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206642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52698 w 8037833"/>
              <a:gd name="connsiteY86" fmla="*/ 3708662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25226 w 8037833"/>
              <a:gd name="connsiteY92" fmla="*/ 3726369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51256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94769 w 8037833"/>
              <a:gd name="connsiteY7" fmla="*/ 3276296 h 3784177"/>
              <a:gd name="connsiteX8" fmla="*/ 7241630 w 8037833"/>
              <a:gd name="connsiteY8" fmla="*/ 3258619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197338 w 8037833"/>
              <a:gd name="connsiteY9" fmla="*/ 3224751 h 3784177"/>
              <a:gd name="connsiteX10" fmla="*/ 7180777 w 8037833"/>
              <a:gd name="connsiteY10" fmla="*/ 3222826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197338 w 8037833"/>
              <a:gd name="connsiteY9" fmla="*/ 3224751 h 3784177"/>
              <a:gd name="connsiteX10" fmla="*/ 7176821 w 8037833"/>
              <a:gd name="connsiteY10" fmla="*/ 3236181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76821 w 8037833"/>
              <a:gd name="connsiteY10" fmla="*/ 3236181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88760 w 8037833"/>
              <a:gd name="connsiteY6" fmla="*/ 3183782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52740 w 8037833"/>
              <a:gd name="connsiteY5" fmla="*/ 3181149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7229 w 8037833"/>
              <a:gd name="connsiteY4" fmla="*/ 3143819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26577 w 8037833"/>
              <a:gd name="connsiteY32" fmla="*/ 3465714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47844 w 8037833"/>
              <a:gd name="connsiteY13" fmla="*/ 3303791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66539 w 8037833"/>
              <a:gd name="connsiteY18" fmla="*/ 3382500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11718 w 8037833"/>
              <a:gd name="connsiteY20" fmla="*/ 3357536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70533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11197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50014 w 8037833"/>
              <a:gd name="connsiteY54" fmla="*/ 3726942 h 3784177"/>
              <a:gd name="connsiteX55" fmla="*/ 3934671 w 8037833"/>
              <a:gd name="connsiteY55" fmla="*/ 3723339 h 3784177"/>
              <a:gd name="connsiteX56" fmla="*/ 3930274 w 8037833"/>
              <a:gd name="connsiteY56" fmla="*/ 3717148 h 3784177"/>
              <a:gd name="connsiteX57" fmla="*/ 3907660 w 8037833"/>
              <a:gd name="connsiteY57" fmla="*/ 3714456 h 3784177"/>
              <a:gd name="connsiteX58" fmla="*/ 3905087 w 8037833"/>
              <a:gd name="connsiteY58" fmla="*/ 3716098 h 3784177"/>
              <a:gd name="connsiteX59" fmla="*/ 3886347 w 8037833"/>
              <a:gd name="connsiteY59" fmla="*/ 3706620 h 3784177"/>
              <a:gd name="connsiteX60" fmla="*/ 3811197 w 8037833"/>
              <a:gd name="connsiteY60" fmla="*/ 3689905 h 3784177"/>
              <a:gd name="connsiteX61" fmla="*/ 3678563 w 8037833"/>
              <a:gd name="connsiteY61" fmla="*/ 3694486 h 3784177"/>
              <a:gd name="connsiteX62" fmla="*/ 3524121 w 8037833"/>
              <a:gd name="connsiteY62" fmla="*/ 3642736 h 3784177"/>
              <a:gd name="connsiteX63" fmla="*/ 3373519 w 8037833"/>
              <a:gd name="connsiteY63" fmla="*/ 3665785 h 3784177"/>
              <a:gd name="connsiteX64" fmla="*/ 3114267 w 8037833"/>
              <a:gd name="connsiteY64" fmla="*/ 3638983 h 3784177"/>
              <a:gd name="connsiteX65" fmla="*/ 2989722 w 8037833"/>
              <a:gd name="connsiteY65" fmla="*/ 3623230 h 3784177"/>
              <a:gd name="connsiteX66" fmla="*/ 2965734 w 8037833"/>
              <a:gd name="connsiteY66" fmla="*/ 3635676 h 3784177"/>
              <a:gd name="connsiteX67" fmla="*/ 2961603 w 8037833"/>
              <a:gd name="connsiteY67" fmla="*/ 3638221 h 3784177"/>
              <a:gd name="connsiteX68" fmla="*/ 2944959 w 8037833"/>
              <a:gd name="connsiteY68" fmla="*/ 3639723 h 3784177"/>
              <a:gd name="connsiteX69" fmla="*/ 2940402 w 8037833"/>
              <a:gd name="connsiteY69" fmla="*/ 3651000 h 3784177"/>
              <a:gd name="connsiteX70" fmla="*/ 2884777 w 8037833"/>
              <a:gd name="connsiteY70" fmla="*/ 3660775 h 3784177"/>
              <a:gd name="connsiteX71" fmla="*/ 2739034 w 8037833"/>
              <a:gd name="connsiteY71" fmla="*/ 3647396 h 3784177"/>
              <a:gd name="connsiteX72" fmla="*/ 2651827 w 8037833"/>
              <a:gd name="connsiteY72" fmla="*/ 3646306 h 3784177"/>
              <a:gd name="connsiteX73" fmla="*/ 2618680 w 8037833"/>
              <a:gd name="connsiteY73" fmla="*/ 3656755 h 3784177"/>
              <a:gd name="connsiteX74" fmla="*/ 2572404 w 8037833"/>
              <a:gd name="connsiteY74" fmla="*/ 3664043 h 3784177"/>
              <a:gd name="connsiteX75" fmla="*/ 2423704 w 8037833"/>
              <a:gd name="connsiteY75" fmla="*/ 3658079 h 3784177"/>
              <a:gd name="connsiteX76" fmla="*/ 2301172 w 8037833"/>
              <a:gd name="connsiteY76" fmla="*/ 3663053 h 3784177"/>
              <a:gd name="connsiteX77" fmla="*/ 2258745 w 8037833"/>
              <a:gd name="connsiteY77" fmla="*/ 3673229 h 3784177"/>
              <a:gd name="connsiteX78" fmla="*/ 2082844 w 8037833"/>
              <a:gd name="connsiteY78" fmla="*/ 3645349 h 3784177"/>
              <a:gd name="connsiteX79" fmla="*/ 1938480 w 8037833"/>
              <a:gd name="connsiteY79" fmla="*/ 3601439 h 3784177"/>
              <a:gd name="connsiteX80" fmla="*/ 1900166 w 8037833"/>
              <a:gd name="connsiteY80" fmla="*/ 3609358 h 3784177"/>
              <a:gd name="connsiteX81" fmla="*/ 1704758 w 8037833"/>
              <a:gd name="connsiteY81" fmla="*/ 3637625 h 3784177"/>
              <a:gd name="connsiteX82" fmla="*/ 1664576 w 8037833"/>
              <a:gd name="connsiteY82" fmla="*/ 3638572 h 3784177"/>
              <a:gd name="connsiteX83" fmla="*/ 1577459 w 8037833"/>
              <a:gd name="connsiteY83" fmla="*/ 3658824 h 3784177"/>
              <a:gd name="connsiteX84" fmla="*/ 1527269 w 8037833"/>
              <a:gd name="connsiteY84" fmla="*/ 3663088 h 3784177"/>
              <a:gd name="connsiteX85" fmla="*/ 1390118 w 8037833"/>
              <a:gd name="connsiteY85" fmla="*/ 3682789 h 3784177"/>
              <a:gd name="connsiteX86" fmla="*/ 1268521 w 8037833"/>
              <a:gd name="connsiteY86" fmla="*/ 3713114 h 3784177"/>
              <a:gd name="connsiteX87" fmla="*/ 1186863 w 8037833"/>
              <a:gd name="connsiteY87" fmla="*/ 3736384 h 3784177"/>
              <a:gd name="connsiteX88" fmla="*/ 1073929 w 8037833"/>
              <a:gd name="connsiteY88" fmla="*/ 3776166 h 3784177"/>
              <a:gd name="connsiteX89" fmla="*/ 1039167 w 8037833"/>
              <a:gd name="connsiteY89" fmla="*/ 3784177 h 3784177"/>
              <a:gd name="connsiteX90" fmla="*/ 989223 w 8037833"/>
              <a:gd name="connsiteY90" fmla="*/ 3770303 h 3784177"/>
              <a:gd name="connsiteX91" fmla="*/ 907906 w 8037833"/>
              <a:gd name="connsiteY91" fmla="*/ 3757678 h 3784177"/>
              <a:gd name="connsiteX92" fmla="*/ 833137 w 8037833"/>
              <a:gd name="connsiteY92" fmla="*/ 3744175 h 3784177"/>
              <a:gd name="connsiteX93" fmla="*/ 742042 w 8037833"/>
              <a:gd name="connsiteY93" fmla="*/ 3747612 h 3784177"/>
              <a:gd name="connsiteX94" fmla="*/ 659460 w 8037833"/>
              <a:gd name="connsiteY94" fmla="*/ 3740429 h 3784177"/>
              <a:gd name="connsiteX95" fmla="*/ 556552 w 8037833"/>
              <a:gd name="connsiteY95" fmla="*/ 3739124 h 3784177"/>
              <a:gd name="connsiteX96" fmla="*/ 385384 w 8037833"/>
              <a:gd name="connsiteY96" fmla="*/ 3726388 h 3784177"/>
              <a:gd name="connsiteX97" fmla="*/ 339711 w 8037833"/>
              <a:gd name="connsiteY97" fmla="*/ 3718242 h 3784177"/>
              <a:gd name="connsiteX98" fmla="*/ 222239 w 8037833"/>
              <a:gd name="connsiteY98" fmla="*/ 3672335 h 3784177"/>
              <a:gd name="connsiteX99" fmla="*/ 163578 w 8037833"/>
              <a:gd name="connsiteY99" fmla="*/ 3656292 h 3784177"/>
              <a:gd name="connsiteX100" fmla="*/ 72220 w 8037833"/>
              <a:gd name="connsiteY100" fmla="*/ 3645272 h 3784177"/>
              <a:gd name="connsiteX101" fmla="*/ 44395 w 8037833"/>
              <a:gd name="connsiteY101" fmla="*/ 3639455 h 3784177"/>
              <a:gd name="connsiteX102" fmla="*/ 1962 w 8037833"/>
              <a:gd name="connsiteY102" fmla="*/ 3635948 h 3784177"/>
              <a:gd name="connsiteX103" fmla="*/ 0 w 8037833"/>
              <a:gd name="connsiteY103" fmla="*/ 3635261 h 3784177"/>
              <a:gd name="connsiteX104" fmla="*/ 0 w 8037833"/>
              <a:gd name="connsiteY104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78563 w 8037833"/>
              <a:gd name="connsiteY60" fmla="*/ 3694486 h 3784177"/>
              <a:gd name="connsiteX61" fmla="*/ 3524121 w 8037833"/>
              <a:gd name="connsiteY61" fmla="*/ 3642736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2989722 w 8037833"/>
              <a:gd name="connsiteY64" fmla="*/ 3623230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24121 w 8037833"/>
              <a:gd name="connsiteY61" fmla="*/ 3642736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2989722 w 8037833"/>
              <a:gd name="connsiteY64" fmla="*/ 3623230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2989722 w 8037833"/>
              <a:gd name="connsiteY64" fmla="*/ 3623230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2989722 w 8037833"/>
              <a:gd name="connsiteY64" fmla="*/ 3623230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2989722 w 8037833"/>
              <a:gd name="connsiteY64" fmla="*/ 3623230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2989722 w 8037833"/>
              <a:gd name="connsiteY64" fmla="*/ 3623230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39034 w 8037833"/>
              <a:gd name="connsiteY70" fmla="*/ 3647396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62769 w 8037833"/>
              <a:gd name="connsiteY70" fmla="*/ 3651848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900166 w 8037833"/>
              <a:gd name="connsiteY79" fmla="*/ 3609358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01439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32600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32600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32600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58745 w 8037833"/>
              <a:gd name="connsiteY76" fmla="*/ 3673229 h 3784177"/>
              <a:gd name="connsiteX77" fmla="*/ 2082844 w 8037833"/>
              <a:gd name="connsiteY77" fmla="*/ 3645349 h 3784177"/>
              <a:gd name="connsiteX78" fmla="*/ 1938480 w 8037833"/>
              <a:gd name="connsiteY78" fmla="*/ 3632600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31055 w 8037833"/>
              <a:gd name="connsiteY76" fmla="*/ 3673230 h 3784177"/>
              <a:gd name="connsiteX77" fmla="*/ 2082844 w 8037833"/>
              <a:gd name="connsiteY77" fmla="*/ 3645349 h 3784177"/>
              <a:gd name="connsiteX78" fmla="*/ 1938480 w 8037833"/>
              <a:gd name="connsiteY78" fmla="*/ 3632600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  <a:gd name="connsiteX0" fmla="*/ 0 w 8037833"/>
              <a:gd name="connsiteY0" fmla="*/ 12763 h 3784177"/>
              <a:gd name="connsiteX1" fmla="*/ 8037833 w 8037833"/>
              <a:gd name="connsiteY1" fmla="*/ 0 h 3784177"/>
              <a:gd name="connsiteX2" fmla="*/ 8037833 w 8037833"/>
              <a:gd name="connsiteY2" fmla="*/ 3123098 h 3784177"/>
              <a:gd name="connsiteX3" fmla="*/ 8034343 w 8037833"/>
              <a:gd name="connsiteY3" fmla="*/ 3122573 h 3784177"/>
              <a:gd name="connsiteX4" fmla="*/ 7873273 w 8037833"/>
              <a:gd name="connsiteY4" fmla="*/ 3143820 h 3784177"/>
              <a:gd name="connsiteX5" fmla="*/ 7725050 w 8037833"/>
              <a:gd name="connsiteY5" fmla="*/ 3176697 h 3784177"/>
              <a:gd name="connsiteX6" fmla="*/ 7576893 w 8037833"/>
              <a:gd name="connsiteY6" fmla="*/ 3201588 h 3784177"/>
              <a:gd name="connsiteX7" fmla="*/ 7394769 w 8037833"/>
              <a:gd name="connsiteY7" fmla="*/ 3276296 h 3784177"/>
              <a:gd name="connsiteX8" fmla="*/ 7293055 w 8037833"/>
              <a:gd name="connsiteY8" fmla="*/ 3276425 h 3784177"/>
              <a:gd name="connsiteX9" fmla="*/ 7225028 w 8037833"/>
              <a:gd name="connsiteY9" fmla="*/ 3269266 h 3784177"/>
              <a:gd name="connsiteX10" fmla="*/ 7180777 w 8037833"/>
              <a:gd name="connsiteY10" fmla="*/ 3262890 h 3784177"/>
              <a:gd name="connsiteX11" fmla="*/ 7146896 w 8037833"/>
              <a:gd name="connsiteY11" fmla="*/ 3256975 h 3784177"/>
              <a:gd name="connsiteX12" fmla="*/ 7101771 w 8037833"/>
              <a:gd name="connsiteY12" fmla="*/ 3257015 h 3784177"/>
              <a:gd name="connsiteX13" fmla="*/ 7028065 w 8037833"/>
              <a:gd name="connsiteY13" fmla="*/ 3312694 h 3784177"/>
              <a:gd name="connsiteX14" fmla="*/ 6912506 w 8037833"/>
              <a:gd name="connsiteY14" fmla="*/ 3361478 h 3784177"/>
              <a:gd name="connsiteX15" fmla="*/ 6819463 w 8037833"/>
              <a:gd name="connsiteY15" fmla="*/ 3368624 h 3784177"/>
              <a:gd name="connsiteX16" fmla="*/ 6797198 w 8037833"/>
              <a:gd name="connsiteY16" fmla="*/ 3378256 h 3784177"/>
              <a:gd name="connsiteX17" fmla="*/ 6687784 w 8037833"/>
              <a:gd name="connsiteY17" fmla="*/ 3376132 h 3784177"/>
              <a:gd name="connsiteX18" fmla="*/ 6526982 w 8037833"/>
              <a:gd name="connsiteY18" fmla="*/ 3395855 h 3784177"/>
              <a:gd name="connsiteX19" fmla="*/ 6352283 w 8037833"/>
              <a:gd name="connsiteY19" fmla="*/ 3374762 h 3784177"/>
              <a:gd name="connsiteX20" fmla="*/ 6151276 w 8037833"/>
              <a:gd name="connsiteY20" fmla="*/ 3366439 h 3784177"/>
              <a:gd name="connsiteX21" fmla="*/ 6022263 w 8037833"/>
              <a:gd name="connsiteY21" fmla="*/ 3359057 h 3784177"/>
              <a:gd name="connsiteX22" fmla="*/ 5891274 w 8037833"/>
              <a:gd name="connsiteY22" fmla="*/ 3397681 h 3784177"/>
              <a:gd name="connsiteX23" fmla="*/ 5746050 w 8037833"/>
              <a:gd name="connsiteY23" fmla="*/ 3426142 h 3784177"/>
              <a:gd name="connsiteX24" fmla="*/ 5613670 w 8037833"/>
              <a:gd name="connsiteY24" fmla="*/ 3428671 h 3784177"/>
              <a:gd name="connsiteX25" fmla="*/ 5535334 w 8037833"/>
              <a:gd name="connsiteY25" fmla="*/ 3437044 h 3784177"/>
              <a:gd name="connsiteX26" fmla="*/ 5506940 w 8037833"/>
              <a:gd name="connsiteY26" fmla="*/ 3450999 h 3784177"/>
              <a:gd name="connsiteX27" fmla="*/ 5466372 w 8037833"/>
              <a:gd name="connsiteY27" fmla="*/ 3463245 h 3784177"/>
              <a:gd name="connsiteX28" fmla="*/ 5395833 w 8037833"/>
              <a:gd name="connsiteY28" fmla="*/ 3493194 h 3784177"/>
              <a:gd name="connsiteX29" fmla="*/ 5305325 w 8037833"/>
              <a:gd name="connsiteY29" fmla="*/ 3505200 h 3784177"/>
              <a:gd name="connsiteX30" fmla="*/ 5223043 w 8037833"/>
              <a:gd name="connsiteY30" fmla="*/ 3491664 h 3784177"/>
              <a:gd name="connsiteX31" fmla="*/ 5167992 w 8037833"/>
              <a:gd name="connsiteY31" fmla="*/ 3486279 h 3784177"/>
              <a:gd name="connsiteX32" fmla="*/ 5034489 w 8037833"/>
              <a:gd name="connsiteY32" fmla="*/ 3483520 h 3784177"/>
              <a:gd name="connsiteX33" fmla="*/ 4890003 w 8037833"/>
              <a:gd name="connsiteY33" fmla="*/ 3469874 h 3784177"/>
              <a:gd name="connsiteX34" fmla="*/ 4856654 w 8037833"/>
              <a:gd name="connsiteY34" fmla="*/ 3481880 h 3784177"/>
              <a:gd name="connsiteX35" fmla="*/ 4800711 w 8037833"/>
              <a:gd name="connsiteY35" fmla="*/ 3501441 h 3784177"/>
              <a:gd name="connsiteX36" fmla="*/ 4761569 w 8037833"/>
              <a:gd name="connsiteY36" fmla="*/ 3538103 h 3784177"/>
              <a:gd name="connsiteX37" fmla="*/ 4713734 w 8037833"/>
              <a:gd name="connsiteY37" fmla="*/ 3545724 h 3784177"/>
              <a:gd name="connsiteX38" fmla="*/ 4649120 w 8037833"/>
              <a:gd name="connsiteY38" fmla="*/ 3536392 h 3784177"/>
              <a:gd name="connsiteX39" fmla="*/ 4573578 w 8037833"/>
              <a:gd name="connsiteY39" fmla="*/ 3565923 h 3784177"/>
              <a:gd name="connsiteX40" fmla="*/ 4529117 w 8037833"/>
              <a:gd name="connsiteY40" fmla="*/ 3575592 h 3784177"/>
              <a:gd name="connsiteX41" fmla="*/ 4408641 w 8037833"/>
              <a:gd name="connsiteY41" fmla="*/ 3610000 h 3784177"/>
              <a:gd name="connsiteX42" fmla="*/ 4356402 w 8037833"/>
              <a:gd name="connsiteY42" fmla="*/ 3642792 h 3784177"/>
              <a:gd name="connsiteX43" fmla="*/ 4270245 w 8037833"/>
              <a:gd name="connsiteY43" fmla="*/ 3665789 h 3784177"/>
              <a:gd name="connsiteX44" fmla="*/ 4208725 w 8037833"/>
              <a:gd name="connsiteY44" fmla="*/ 3678132 h 3784177"/>
              <a:gd name="connsiteX45" fmla="*/ 4191289 w 8037833"/>
              <a:gd name="connsiteY45" fmla="*/ 3702380 h 3784177"/>
              <a:gd name="connsiteX46" fmla="*/ 4191039 w 8037833"/>
              <a:gd name="connsiteY46" fmla="*/ 3702831 h 3784177"/>
              <a:gd name="connsiteX47" fmla="*/ 4153651 w 8037833"/>
              <a:gd name="connsiteY47" fmla="*/ 3706181 h 3784177"/>
              <a:gd name="connsiteX48" fmla="*/ 4071732 w 8037833"/>
              <a:gd name="connsiteY48" fmla="*/ 3732513 h 3784177"/>
              <a:gd name="connsiteX49" fmla="*/ 4045924 w 8037833"/>
              <a:gd name="connsiteY49" fmla="*/ 3739404 h 3784177"/>
              <a:gd name="connsiteX50" fmla="*/ 4032171 w 8037833"/>
              <a:gd name="connsiteY50" fmla="*/ 3745523 h 3784177"/>
              <a:gd name="connsiteX51" fmla="*/ 4011556 w 8037833"/>
              <a:gd name="connsiteY51" fmla="*/ 3729673 h 3784177"/>
              <a:gd name="connsiteX52" fmla="*/ 3985774 w 8037833"/>
              <a:gd name="connsiteY52" fmla="*/ 3736547 h 3784177"/>
              <a:gd name="connsiteX53" fmla="*/ 3979769 w 8037833"/>
              <a:gd name="connsiteY53" fmla="*/ 3738769 h 3784177"/>
              <a:gd name="connsiteX54" fmla="*/ 3934671 w 8037833"/>
              <a:gd name="connsiteY54" fmla="*/ 3723339 h 3784177"/>
              <a:gd name="connsiteX55" fmla="*/ 3930274 w 8037833"/>
              <a:gd name="connsiteY55" fmla="*/ 3717148 h 3784177"/>
              <a:gd name="connsiteX56" fmla="*/ 3907660 w 8037833"/>
              <a:gd name="connsiteY56" fmla="*/ 3714456 h 3784177"/>
              <a:gd name="connsiteX57" fmla="*/ 3905087 w 8037833"/>
              <a:gd name="connsiteY57" fmla="*/ 3716098 h 3784177"/>
              <a:gd name="connsiteX58" fmla="*/ 3886347 w 8037833"/>
              <a:gd name="connsiteY58" fmla="*/ 3706620 h 3784177"/>
              <a:gd name="connsiteX59" fmla="*/ 3811197 w 8037833"/>
              <a:gd name="connsiteY59" fmla="*/ 3689905 h 3784177"/>
              <a:gd name="connsiteX60" fmla="*/ 3666696 w 8037833"/>
              <a:gd name="connsiteY60" fmla="*/ 3681132 h 3784177"/>
              <a:gd name="connsiteX61" fmla="*/ 3516210 w 8037833"/>
              <a:gd name="connsiteY61" fmla="*/ 3656091 h 3784177"/>
              <a:gd name="connsiteX62" fmla="*/ 3373519 w 8037833"/>
              <a:gd name="connsiteY62" fmla="*/ 3665785 h 3784177"/>
              <a:gd name="connsiteX63" fmla="*/ 3114267 w 8037833"/>
              <a:gd name="connsiteY63" fmla="*/ 3638983 h 3784177"/>
              <a:gd name="connsiteX64" fmla="*/ 3025324 w 8037833"/>
              <a:gd name="connsiteY64" fmla="*/ 3636584 h 3784177"/>
              <a:gd name="connsiteX65" fmla="*/ 2965734 w 8037833"/>
              <a:gd name="connsiteY65" fmla="*/ 3635676 h 3784177"/>
              <a:gd name="connsiteX66" fmla="*/ 2961603 w 8037833"/>
              <a:gd name="connsiteY66" fmla="*/ 3638221 h 3784177"/>
              <a:gd name="connsiteX67" fmla="*/ 2944959 w 8037833"/>
              <a:gd name="connsiteY67" fmla="*/ 3639723 h 3784177"/>
              <a:gd name="connsiteX68" fmla="*/ 2940402 w 8037833"/>
              <a:gd name="connsiteY68" fmla="*/ 3651000 h 3784177"/>
              <a:gd name="connsiteX69" fmla="*/ 2884777 w 8037833"/>
              <a:gd name="connsiteY69" fmla="*/ 3660775 h 3784177"/>
              <a:gd name="connsiteX70" fmla="*/ 2750902 w 8037833"/>
              <a:gd name="connsiteY70" fmla="*/ 3665203 h 3784177"/>
              <a:gd name="connsiteX71" fmla="*/ 2651827 w 8037833"/>
              <a:gd name="connsiteY71" fmla="*/ 3646306 h 3784177"/>
              <a:gd name="connsiteX72" fmla="*/ 2618680 w 8037833"/>
              <a:gd name="connsiteY72" fmla="*/ 3656755 h 3784177"/>
              <a:gd name="connsiteX73" fmla="*/ 2572404 w 8037833"/>
              <a:gd name="connsiteY73" fmla="*/ 3664043 h 3784177"/>
              <a:gd name="connsiteX74" fmla="*/ 2423704 w 8037833"/>
              <a:gd name="connsiteY74" fmla="*/ 3658079 h 3784177"/>
              <a:gd name="connsiteX75" fmla="*/ 2301172 w 8037833"/>
              <a:gd name="connsiteY75" fmla="*/ 3663053 h 3784177"/>
              <a:gd name="connsiteX76" fmla="*/ 2231055 w 8037833"/>
              <a:gd name="connsiteY76" fmla="*/ 3673230 h 3784177"/>
              <a:gd name="connsiteX77" fmla="*/ 2082844 w 8037833"/>
              <a:gd name="connsiteY77" fmla="*/ 3645349 h 3784177"/>
              <a:gd name="connsiteX78" fmla="*/ 1938480 w 8037833"/>
              <a:gd name="connsiteY78" fmla="*/ 3632600 h 3784177"/>
              <a:gd name="connsiteX79" fmla="*/ 1860608 w 8037833"/>
              <a:gd name="connsiteY79" fmla="*/ 3618261 h 3784177"/>
              <a:gd name="connsiteX80" fmla="*/ 1704758 w 8037833"/>
              <a:gd name="connsiteY80" fmla="*/ 3637625 h 3784177"/>
              <a:gd name="connsiteX81" fmla="*/ 1664576 w 8037833"/>
              <a:gd name="connsiteY81" fmla="*/ 3638572 h 3784177"/>
              <a:gd name="connsiteX82" fmla="*/ 1577459 w 8037833"/>
              <a:gd name="connsiteY82" fmla="*/ 3658824 h 3784177"/>
              <a:gd name="connsiteX83" fmla="*/ 1527269 w 8037833"/>
              <a:gd name="connsiteY83" fmla="*/ 3663088 h 3784177"/>
              <a:gd name="connsiteX84" fmla="*/ 1390118 w 8037833"/>
              <a:gd name="connsiteY84" fmla="*/ 3682789 h 3784177"/>
              <a:gd name="connsiteX85" fmla="*/ 1268521 w 8037833"/>
              <a:gd name="connsiteY85" fmla="*/ 3713114 h 3784177"/>
              <a:gd name="connsiteX86" fmla="*/ 1186863 w 8037833"/>
              <a:gd name="connsiteY86" fmla="*/ 3736384 h 3784177"/>
              <a:gd name="connsiteX87" fmla="*/ 1073929 w 8037833"/>
              <a:gd name="connsiteY87" fmla="*/ 3776166 h 3784177"/>
              <a:gd name="connsiteX88" fmla="*/ 1039167 w 8037833"/>
              <a:gd name="connsiteY88" fmla="*/ 3784177 h 3784177"/>
              <a:gd name="connsiteX89" fmla="*/ 989223 w 8037833"/>
              <a:gd name="connsiteY89" fmla="*/ 3770303 h 3784177"/>
              <a:gd name="connsiteX90" fmla="*/ 907906 w 8037833"/>
              <a:gd name="connsiteY90" fmla="*/ 3757678 h 3784177"/>
              <a:gd name="connsiteX91" fmla="*/ 833137 w 8037833"/>
              <a:gd name="connsiteY91" fmla="*/ 3744175 h 3784177"/>
              <a:gd name="connsiteX92" fmla="*/ 742042 w 8037833"/>
              <a:gd name="connsiteY92" fmla="*/ 3747612 h 3784177"/>
              <a:gd name="connsiteX93" fmla="*/ 659460 w 8037833"/>
              <a:gd name="connsiteY93" fmla="*/ 3740429 h 3784177"/>
              <a:gd name="connsiteX94" fmla="*/ 556552 w 8037833"/>
              <a:gd name="connsiteY94" fmla="*/ 3739124 h 3784177"/>
              <a:gd name="connsiteX95" fmla="*/ 385384 w 8037833"/>
              <a:gd name="connsiteY95" fmla="*/ 3726388 h 3784177"/>
              <a:gd name="connsiteX96" fmla="*/ 339711 w 8037833"/>
              <a:gd name="connsiteY96" fmla="*/ 3718242 h 3784177"/>
              <a:gd name="connsiteX97" fmla="*/ 222239 w 8037833"/>
              <a:gd name="connsiteY97" fmla="*/ 3672335 h 3784177"/>
              <a:gd name="connsiteX98" fmla="*/ 163578 w 8037833"/>
              <a:gd name="connsiteY98" fmla="*/ 3656292 h 3784177"/>
              <a:gd name="connsiteX99" fmla="*/ 72220 w 8037833"/>
              <a:gd name="connsiteY99" fmla="*/ 3645272 h 3784177"/>
              <a:gd name="connsiteX100" fmla="*/ 44395 w 8037833"/>
              <a:gd name="connsiteY100" fmla="*/ 3639455 h 3784177"/>
              <a:gd name="connsiteX101" fmla="*/ 1962 w 8037833"/>
              <a:gd name="connsiteY101" fmla="*/ 3635948 h 3784177"/>
              <a:gd name="connsiteX102" fmla="*/ 0 w 8037833"/>
              <a:gd name="connsiteY102" fmla="*/ 3635261 h 3784177"/>
              <a:gd name="connsiteX103" fmla="*/ 0 w 8037833"/>
              <a:gd name="connsiteY103" fmla="*/ 12763 h 3784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8037833" h="3784177">
                <a:moveTo>
                  <a:pt x="0" y="12763"/>
                </a:moveTo>
                <a:lnTo>
                  <a:pt x="8037833" y="0"/>
                </a:lnTo>
                <a:lnTo>
                  <a:pt x="8037833" y="3123098"/>
                </a:lnTo>
                <a:lnTo>
                  <a:pt x="8034343" y="3122573"/>
                </a:lnTo>
                <a:cubicBezTo>
                  <a:pt x="7983474" y="3121603"/>
                  <a:pt x="7950774" y="3135358"/>
                  <a:pt x="7873273" y="3143820"/>
                </a:cubicBezTo>
                <a:cubicBezTo>
                  <a:pt x="7815955" y="3157300"/>
                  <a:pt x="7736505" y="3157529"/>
                  <a:pt x="7725050" y="3176697"/>
                </a:cubicBezTo>
                <a:cubicBezTo>
                  <a:pt x="7648512" y="3193606"/>
                  <a:pt x="7643300" y="3178029"/>
                  <a:pt x="7576893" y="3201588"/>
                </a:cubicBezTo>
                <a:cubicBezTo>
                  <a:pt x="7520245" y="3242172"/>
                  <a:pt x="7469878" y="3228579"/>
                  <a:pt x="7394769" y="3276296"/>
                </a:cubicBezTo>
                <a:cubicBezTo>
                  <a:pt x="7357768" y="3274736"/>
                  <a:pt x="7328904" y="3286613"/>
                  <a:pt x="7293055" y="3276425"/>
                </a:cubicBezTo>
                <a:cubicBezTo>
                  <a:pt x="7277199" y="3267084"/>
                  <a:pt x="7243628" y="3294904"/>
                  <a:pt x="7225028" y="3269266"/>
                </a:cubicBezTo>
                <a:cubicBezTo>
                  <a:pt x="7223645" y="3287895"/>
                  <a:pt x="7188542" y="3271541"/>
                  <a:pt x="7180777" y="3262890"/>
                </a:cubicBezTo>
                <a:cubicBezTo>
                  <a:pt x="7171770" y="3271019"/>
                  <a:pt x="7156637" y="3256184"/>
                  <a:pt x="7146896" y="3256975"/>
                </a:cubicBezTo>
                <a:cubicBezTo>
                  <a:pt x="7127629" y="3216232"/>
                  <a:pt x="7125488" y="3280164"/>
                  <a:pt x="7101771" y="3257015"/>
                </a:cubicBezTo>
                <a:cubicBezTo>
                  <a:pt x="7091351" y="3270846"/>
                  <a:pt x="7056023" y="3300186"/>
                  <a:pt x="7028065" y="3312694"/>
                </a:cubicBezTo>
                <a:cubicBezTo>
                  <a:pt x="6973069" y="3340015"/>
                  <a:pt x="6969266" y="3372516"/>
                  <a:pt x="6912506" y="3361478"/>
                </a:cubicBezTo>
                <a:cubicBezTo>
                  <a:pt x="6904521" y="3387853"/>
                  <a:pt x="6807293" y="3321424"/>
                  <a:pt x="6819463" y="3368624"/>
                </a:cubicBezTo>
                <a:cubicBezTo>
                  <a:pt x="6800520" y="3366318"/>
                  <a:pt x="6786640" y="3347534"/>
                  <a:pt x="6797198" y="3378256"/>
                </a:cubicBezTo>
                <a:lnTo>
                  <a:pt x="6687784" y="3376132"/>
                </a:lnTo>
                <a:cubicBezTo>
                  <a:pt x="6627134" y="3384700"/>
                  <a:pt x="6589262" y="3407309"/>
                  <a:pt x="6526982" y="3395855"/>
                </a:cubicBezTo>
                <a:cubicBezTo>
                  <a:pt x="6465982" y="3394483"/>
                  <a:pt x="6435204" y="3374346"/>
                  <a:pt x="6352283" y="3374762"/>
                </a:cubicBezTo>
                <a:cubicBezTo>
                  <a:pt x="6293888" y="3372097"/>
                  <a:pt x="6210346" y="3356471"/>
                  <a:pt x="6151276" y="3366439"/>
                </a:cubicBezTo>
                <a:cubicBezTo>
                  <a:pt x="6080563" y="3342600"/>
                  <a:pt x="6098061" y="3372084"/>
                  <a:pt x="6022263" y="3359057"/>
                </a:cubicBezTo>
                <a:cubicBezTo>
                  <a:pt x="5989123" y="3410585"/>
                  <a:pt x="5931322" y="3384912"/>
                  <a:pt x="5891274" y="3397681"/>
                </a:cubicBezTo>
                <a:cubicBezTo>
                  <a:pt x="5845239" y="3408862"/>
                  <a:pt x="5792317" y="3420977"/>
                  <a:pt x="5746050" y="3426142"/>
                </a:cubicBezTo>
                <a:cubicBezTo>
                  <a:pt x="5709404" y="3402923"/>
                  <a:pt x="5659139" y="3459917"/>
                  <a:pt x="5613670" y="3428671"/>
                </a:cubicBezTo>
                <a:cubicBezTo>
                  <a:pt x="5596941" y="3421144"/>
                  <a:pt x="5545141" y="3422095"/>
                  <a:pt x="5535334" y="3437044"/>
                </a:cubicBezTo>
                <a:cubicBezTo>
                  <a:pt x="5524532" y="3440286"/>
                  <a:pt x="5511933" y="3434991"/>
                  <a:pt x="5506940" y="3450999"/>
                </a:cubicBezTo>
                <a:cubicBezTo>
                  <a:pt x="5498692" y="3470265"/>
                  <a:pt x="5461008" y="3440518"/>
                  <a:pt x="5466372" y="3463245"/>
                </a:cubicBezTo>
                <a:cubicBezTo>
                  <a:pt x="5439614" y="3442862"/>
                  <a:pt x="5418331" y="3483220"/>
                  <a:pt x="5395833" y="3493194"/>
                </a:cubicBezTo>
                <a:cubicBezTo>
                  <a:pt x="5374758" y="3472971"/>
                  <a:pt x="5354436" y="3500114"/>
                  <a:pt x="5305325" y="3505200"/>
                </a:cubicBezTo>
                <a:cubicBezTo>
                  <a:pt x="5282149" y="3481812"/>
                  <a:pt x="5266154" y="3522676"/>
                  <a:pt x="5223043" y="3491664"/>
                </a:cubicBezTo>
                <a:cubicBezTo>
                  <a:pt x="5200154" y="3491478"/>
                  <a:pt x="5207329" y="3491346"/>
                  <a:pt x="5167992" y="3486279"/>
                </a:cubicBezTo>
                <a:cubicBezTo>
                  <a:pt x="5107971" y="3480838"/>
                  <a:pt x="5089784" y="3489924"/>
                  <a:pt x="5034489" y="3483520"/>
                </a:cubicBezTo>
                <a:cubicBezTo>
                  <a:pt x="4972450" y="3481234"/>
                  <a:pt x="4971120" y="3508066"/>
                  <a:pt x="4890003" y="3469874"/>
                </a:cubicBezTo>
                <a:cubicBezTo>
                  <a:pt x="4883619" y="3488080"/>
                  <a:pt x="4873972" y="3489465"/>
                  <a:pt x="4856654" y="3481880"/>
                </a:cubicBezTo>
                <a:cubicBezTo>
                  <a:pt x="4826649" y="3482096"/>
                  <a:pt x="4833746" y="3526606"/>
                  <a:pt x="4800711" y="3501441"/>
                </a:cubicBezTo>
                <a:cubicBezTo>
                  <a:pt x="4808694" y="3525119"/>
                  <a:pt x="4745093" y="3513953"/>
                  <a:pt x="4761569" y="3538103"/>
                </a:cubicBezTo>
                <a:cubicBezTo>
                  <a:pt x="4744478" y="3561060"/>
                  <a:pt x="4730992" y="3525632"/>
                  <a:pt x="4713734" y="3545724"/>
                </a:cubicBezTo>
                <a:cubicBezTo>
                  <a:pt x="4694993" y="3545439"/>
                  <a:pt x="4672479" y="3533026"/>
                  <a:pt x="4649120" y="3536392"/>
                </a:cubicBezTo>
                <a:cubicBezTo>
                  <a:pt x="4617081" y="3524764"/>
                  <a:pt x="4613909" y="3550370"/>
                  <a:pt x="4573578" y="3565923"/>
                </a:cubicBezTo>
                <a:cubicBezTo>
                  <a:pt x="4554559" y="3553131"/>
                  <a:pt x="4541305" y="3561025"/>
                  <a:pt x="4529117" y="3575592"/>
                </a:cubicBezTo>
                <a:cubicBezTo>
                  <a:pt x="4488096" y="3574977"/>
                  <a:pt x="4453361" y="3598310"/>
                  <a:pt x="4408641" y="3610000"/>
                </a:cubicBezTo>
                <a:cubicBezTo>
                  <a:pt x="4359520" y="3631497"/>
                  <a:pt x="4386585" y="3626629"/>
                  <a:pt x="4356402" y="3642792"/>
                </a:cubicBezTo>
                <a:lnTo>
                  <a:pt x="4270245" y="3665789"/>
                </a:lnTo>
                <a:lnTo>
                  <a:pt x="4208725" y="3678132"/>
                </a:lnTo>
                <a:lnTo>
                  <a:pt x="4191289" y="3702380"/>
                </a:lnTo>
                <a:lnTo>
                  <a:pt x="4191039" y="3702831"/>
                </a:lnTo>
                <a:lnTo>
                  <a:pt x="4153651" y="3706181"/>
                </a:lnTo>
                <a:cubicBezTo>
                  <a:pt x="4133767" y="3711128"/>
                  <a:pt x="4094301" y="3726234"/>
                  <a:pt x="4071732" y="3732513"/>
                </a:cubicBezTo>
                <a:cubicBezTo>
                  <a:pt x="4051251" y="3727949"/>
                  <a:pt x="4038650" y="3707633"/>
                  <a:pt x="4045924" y="3739404"/>
                </a:cubicBezTo>
                <a:cubicBezTo>
                  <a:pt x="4039196" y="3738807"/>
                  <a:pt x="4035086" y="3741389"/>
                  <a:pt x="4032171" y="3745523"/>
                </a:cubicBezTo>
                <a:lnTo>
                  <a:pt x="4011556" y="3729673"/>
                </a:lnTo>
                <a:lnTo>
                  <a:pt x="3985774" y="3736547"/>
                </a:lnTo>
                <a:lnTo>
                  <a:pt x="3979769" y="3738769"/>
                </a:lnTo>
                <a:lnTo>
                  <a:pt x="3934671" y="3723339"/>
                </a:lnTo>
                <a:lnTo>
                  <a:pt x="3930274" y="3717148"/>
                </a:lnTo>
                <a:cubicBezTo>
                  <a:pt x="3925557" y="3713336"/>
                  <a:pt x="3918845" y="3711571"/>
                  <a:pt x="3907660" y="3714456"/>
                </a:cubicBezTo>
                <a:lnTo>
                  <a:pt x="3905087" y="3716098"/>
                </a:lnTo>
                <a:lnTo>
                  <a:pt x="3886347" y="3706620"/>
                </a:lnTo>
                <a:cubicBezTo>
                  <a:pt x="3880298" y="3702306"/>
                  <a:pt x="3815582" y="3696877"/>
                  <a:pt x="3811197" y="3689905"/>
                </a:cubicBezTo>
                <a:cubicBezTo>
                  <a:pt x="3740331" y="3707163"/>
                  <a:pt x="3735452" y="3676537"/>
                  <a:pt x="3666696" y="3681132"/>
                </a:cubicBezTo>
                <a:cubicBezTo>
                  <a:pt x="3607148" y="3634465"/>
                  <a:pt x="3569589" y="3662889"/>
                  <a:pt x="3516210" y="3656091"/>
                </a:cubicBezTo>
                <a:cubicBezTo>
                  <a:pt x="3465369" y="3651308"/>
                  <a:pt x="3441828" y="3666410"/>
                  <a:pt x="3373519" y="3665785"/>
                </a:cubicBezTo>
                <a:cubicBezTo>
                  <a:pt x="3301144" y="3655607"/>
                  <a:pt x="3195679" y="3661016"/>
                  <a:pt x="3114267" y="3638983"/>
                </a:cubicBezTo>
                <a:cubicBezTo>
                  <a:pt x="3050301" y="3631891"/>
                  <a:pt x="3050080" y="3637135"/>
                  <a:pt x="3025324" y="3636584"/>
                </a:cubicBezTo>
                <a:cubicBezTo>
                  <a:pt x="3017092" y="3639607"/>
                  <a:pt x="2973615" y="3630768"/>
                  <a:pt x="2965734" y="3635676"/>
                </a:cubicBezTo>
                <a:lnTo>
                  <a:pt x="2961603" y="3638221"/>
                </a:lnTo>
                <a:lnTo>
                  <a:pt x="2944959" y="3639723"/>
                </a:lnTo>
                <a:lnTo>
                  <a:pt x="2940402" y="3651000"/>
                </a:lnTo>
                <a:lnTo>
                  <a:pt x="2884777" y="3660775"/>
                </a:lnTo>
                <a:cubicBezTo>
                  <a:pt x="2847798" y="3633323"/>
                  <a:pt x="2816224" y="3666073"/>
                  <a:pt x="2750902" y="3665203"/>
                </a:cubicBezTo>
                <a:cubicBezTo>
                  <a:pt x="2733591" y="3655721"/>
                  <a:pt x="2664700" y="3632640"/>
                  <a:pt x="2651827" y="3646306"/>
                </a:cubicBezTo>
                <a:cubicBezTo>
                  <a:pt x="2639507" y="3648229"/>
                  <a:pt x="2626416" y="3641459"/>
                  <a:pt x="2618680" y="3656755"/>
                </a:cubicBezTo>
                <a:cubicBezTo>
                  <a:pt x="2606912" y="3674893"/>
                  <a:pt x="2569710" y="3640834"/>
                  <a:pt x="2572404" y="3664043"/>
                </a:cubicBezTo>
                <a:cubicBezTo>
                  <a:pt x="2539908" y="3664264"/>
                  <a:pt x="2468909" y="3658244"/>
                  <a:pt x="2423704" y="3658079"/>
                </a:cubicBezTo>
                <a:cubicBezTo>
                  <a:pt x="2401541" y="3632076"/>
                  <a:pt x="2336245" y="3667858"/>
                  <a:pt x="2301172" y="3663053"/>
                </a:cubicBezTo>
                <a:cubicBezTo>
                  <a:pt x="2270382" y="3664836"/>
                  <a:pt x="2267443" y="3678406"/>
                  <a:pt x="2231055" y="3673230"/>
                </a:cubicBezTo>
                <a:cubicBezTo>
                  <a:pt x="2166181" y="3668829"/>
                  <a:pt x="2142671" y="3658345"/>
                  <a:pt x="2082844" y="3645349"/>
                </a:cubicBezTo>
                <a:cubicBezTo>
                  <a:pt x="2015031" y="3635633"/>
                  <a:pt x="2014280" y="3649098"/>
                  <a:pt x="1938480" y="3632600"/>
                </a:cubicBezTo>
                <a:cubicBezTo>
                  <a:pt x="1920997" y="3627656"/>
                  <a:pt x="1878559" y="3627872"/>
                  <a:pt x="1860608" y="3618261"/>
                </a:cubicBezTo>
                <a:cubicBezTo>
                  <a:pt x="1835500" y="3623550"/>
                  <a:pt x="1732415" y="3629919"/>
                  <a:pt x="1704758" y="3637625"/>
                </a:cubicBezTo>
                <a:cubicBezTo>
                  <a:pt x="1665493" y="3642494"/>
                  <a:pt x="1699638" y="3634297"/>
                  <a:pt x="1664576" y="3638572"/>
                </a:cubicBezTo>
                <a:cubicBezTo>
                  <a:pt x="1631025" y="3623179"/>
                  <a:pt x="1623938" y="3648223"/>
                  <a:pt x="1577459" y="3658824"/>
                </a:cubicBezTo>
                <a:cubicBezTo>
                  <a:pt x="1558372" y="3643840"/>
                  <a:pt x="1542705" y="3650086"/>
                  <a:pt x="1527269" y="3663088"/>
                </a:cubicBezTo>
                <a:cubicBezTo>
                  <a:pt x="1482304" y="3657554"/>
                  <a:pt x="1440875" y="3676551"/>
                  <a:pt x="1390118" y="3682789"/>
                </a:cubicBezTo>
                <a:cubicBezTo>
                  <a:pt x="1335668" y="3664499"/>
                  <a:pt x="1322763" y="3706607"/>
                  <a:pt x="1268521" y="3713114"/>
                </a:cubicBezTo>
                <a:cubicBezTo>
                  <a:pt x="1221719" y="3743578"/>
                  <a:pt x="1232376" y="3739345"/>
                  <a:pt x="1186863" y="3736384"/>
                </a:cubicBezTo>
                <a:cubicBezTo>
                  <a:pt x="1144916" y="3732620"/>
                  <a:pt x="1160518" y="3788811"/>
                  <a:pt x="1073929" y="3776166"/>
                </a:cubicBezTo>
                <a:cubicBezTo>
                  <a:pt x="1067541" y="3770370"/>
                  <a:pt x="1037785" y="3776256"/>
                  <a:pt x="1039167" y="3784177"/>
                </a:cubicBezTo>
                <a:cubicBezTo>
                  <a:pt x="1031939" y="3781717"/>
                  <a:pt x="991014" y="3757614"/>
                  <a:pt x="989223" y="3770303"/>
                </a:cubicBezTo>
                <a:cubicBezTo>
                  <a:pt x="952800" y="3771798"/>
                  <a:pt x="940354" y="3773288"/>
                  <a:pt x="907906" y="3757678"/>
                </a:cubicBezTo>
                <a:cubicBezTo>
                  <a:pt x="889095" y="3752752"/>
                  <a:pt x="883898" y="3755894"/>
                  <a:pt x="833137" y="3744175"/>
                </a:cubicBezTo>
                <a:cubicBezTo>
                  <a:pt x="796341" y="3755808"/>
                  <a:pt x="789110" y="3730978"/>
                  <a:pt x="742042" y="3747612"/>
                </a:cubicBezTo>
                <a:cubicBezTo>
                  <a:pt x="717806" y="3746591"/>
                  <a:pt x="677954" y="3751976"/>
                  <a:pt x="659460" y="3740429"/>
                </a:cubicBezTo>
                <a:cubicBezTo>
                  <a:pt x="630609" y="3788461"/>
                  <a:pt x="587162" y="3738081"/>
                  <a:pt x="556552" y="3739124"/>
                </a:cubicBezTo>
                <a:cubicBezTo>
                  <a:pt x="512191" y="3741235"/>
                  <a:pt x="421524" y="3729868"/>
                  <a:pt x="385384" y="3726388"/>
                </a:cubicBezTo>
                <a:cubicBezTo>
                  <a:pt x="371829" y="3727776"/>
                  <a:pt x="368220" y="3731702"/>
                  <a:pt x="339711" y="3718242"/>
                </a:cubicBezTo>
                <a:cubicBezTo>
                  <a:pt x="302559" y="3699664"/>
                  <a:pt x="266533" y="3688299"/>
                  <a:pt x="222239" y="3672335"/>
                </a:cubicBezTo>
                <a:cubicBezTo>
                  <a:pt x="210647" y="3639657"/>
                  <a:pt x="164789" y="3691878"/>
                  <a:pt x="163578" y="3656292"/>
                </a:cubicBezTo>
                <a:cubicBezTo>
                  <a:pt x="143579" y="3679822"/>
                  <a:pt x="105972" y="3643221"/>
                  <a:pt x="72220" y="3645272"/>
                </a:cubicBezTo>
                <a:cubicBezTo>
                  <a:pt x="65331" y="3629421"/>
                  <a:pt x="57584" y="3630437"/>
                  <a:pt x="44395" y="3639455"/>
                </a:cubicBezTo>
                <a:cubicBezTo>
                  <a:pt x="30887" y="3640873"/>
                  <a:pt x="16617" y="3639423"/>
                  <a:pt x="1962" y="3635948"/>
                </a:cubicBezTo>
                <a:lnTo>
                  <a:pt x="0" y="3635261"/>
                </a:lnTo>
                <a:lnTo>
                  <a:pt x="0" y="12763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標題 3">
            <a:extLst>
              <a:ext uri="{FF2B5EF4-FFF2-40B4-BE49-F238E27FC236}">
                <a16:creationId xmlns:a16="http://schemas.microsoft.com/office/drawing/2014/main" id="{F7A97622-1D39-CAD3-436C-6E7BA4A49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7478" y="2093448"/>
            <a:ext cx="8997043" cy="215164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zh-TW" altLang="en-US" sz="54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jf-openhuninn-2.1" panose="020B0500000000000000" pitchFamily="34" charset="-120"/>
                <a:ea typeface="jf-openhuninn-2.1" panose="020B0500000000000000" pitchFamily="34" charset="-120"/>
              </a:rPr>
              <a:t>活動二：做自己最好的模樣</a:t>
            </a:r>
            <a:endParaRPr lang="en-US" altLang="zh-TW" sz="5400" kern="1200" dirty="0">
              <a:solidFill>
                <a:schemeClr val="tx1">
                  <a:lumMod val="85000"/>
                  <a:lumOff val="15000"/>
                </a:schemeClr>
              </a:solidFill>
              <a:latin typeface="jf-openhuninn-2.1" panose="020B0500000000000000" pitchFamily="34" charset="-120"/>
              <a:ea typeface="jf-openhuninn-2.1" panose="020B0500000000000000" pitchFamily="34" charset="-120"/>
            </a:endParaRPr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A15CCFD3-2EA6-EBBC-4B55-3DC137D9DF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21727" y="900998"/>
            <a:ext cx="1348547" cy="40780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cubicBezTo>
                  <a:pt x="781874" y="4129"/>
                  <a:pt x="1607589" y="24681"/>
                  <a:pt x="2170127" y="33245"/>
                </a:cubicBezTo>
                <a:cubicBezTo>
                  <a:pt x="2169852" y="63908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35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77544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5341D4B7-8A53-4C37-8E33-372EAB5776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2434" y="253548"/>
            <a:ext cx="5608934" cy="6102802"/>
          </a:xfrm>
          <a:prstGeom prst="rect">
            <a:avLst/>
          </a:prstGeom>
          <a:solidFill>
            <a:srgbClr val="AFABAB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630B15B-CFE8-4FE5-8F6E-666207C945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3024" y="253548"/>
            <a:ext cx="5851795" cy="6102802"/>
          </a:xfrm>
          <a:prstGeom prst="rect">
            <a:avLst/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zh-TW" alt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B51AAA3-DDFE-48DE-AF38-BE32846EC4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2848" y="420017"/>
            <a:ext cx="5532146" cy="5769864"/>
          </a:xfrm>
          <a:prstGeom prst="rect">
            <a:avLst/>
          </a:prstGeom>
          <a:noFill/>
          <a:ln w="6350" cap="sq" cmpd="sng" algn="ctr">
            <a:solidFill>
              <a:srgbClr val="404040"/>
            </a:solidFill>
            <a:prstDash val="solid"/>
            <a:miter lim="800000"/>
          </a:ln>
          <a:effectLst/>
        </p:spPr>
        <p:txBody>
          <a:bodyPr/>
          <a:lstStyle/>
          <a:p>
            <a:endParaRPr lang="zh-TW" altLang="en-US"/>
          </a:p>
        </p:txBody>
      </p:sp>
      <p:pic>
        <p:nvPicPr>
          <p:cNvPr id="5" name="圖片 4" descr="一張含有 圖畫, 油畫, 圖解, 藝術 的圖片&#10;&#10;自動產生的描述">
            <a:extLst>
              <a:ext uri="{FF2B5EF4-FFF2-40B4-BE49-F238E27FC236}">
                <a16:creationId xmlns:a16="http://schemas.microsoft.com/office/drawing/2014/main" id="{CD5449D9-5985-831B-0C9D-14154C486A2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744" r="-4" b="-4"/>
          <a:stretch/>
        </p:blipFill>
        <p:spPr>
          <a:xfrm>
            <a:off x="725707" y="740057"/>
            <a:ext cx="4886429" cy="5129784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10571919-42BA-AAF6-9170-36615A54E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4556" y="3144929"/>
            <a:ext cx="5069305" cy="576986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zh-TW" altLang="en-US" sz="1600" dirty="0">
                <a:latin typeface="jf-openhuninn-2.1" panose="020B0500000000000000" pitchFamily="34" charset="-120"/>
                <a:ea typeface="jf-openhuninn-2.1" panose="020B0500000000000000" pitchFamily="34" charset="-120"/>
              </a:rPr>
              <a:t>圖片由</a:t>
            </a:r>
            <a:r>
              <a:rPr lang="en-US" altLang="zh-TW" sz="1600" dirty="0" err="1">
                <a:latin typeface="jf-openhuninn-2.1" panose="020B0500000000000000" pitchFamily="34" charset="-120"/>
                <a:ea typeface="jf-openhuninn-2.1" panose="020B0500000000000000" pitchFamily="34" charset="-120"/>
              </a:rPr>
              <a:t>Ccopilot</a:t>
            </a:r>
            <a:r>
              <a:rPr lang="zh-TW" altLang="en-US" sz="1600" dirty="0">
                <a:latin typeface="jf-openhuninn-2.1" panose="020B0500000000000000" pitchFamily="34" charset="-120"/>
                <a:ea typeface="jf-openhuninn-2.1" panose="020B0500000000000000" pitchFamily="34" charset="-120"/>
              </a:rPr>
              <a:t>生成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E572B946-AD50-105F-6559-9426CE2E4A27}"/>
              </a:ext>
            </a:extLst>
          </p:cNvPr>
          <p:cNvSpPr txBox="1"/>
          <p:nvPr/>
        </p:nvSpPr>
        <p:spPr>
          <a:xfrm>
            <a:off x="7207908" y="870349"/>
            <a:ext cx="38779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4800" dirty="0">
                <a:latin typeface="jf-openhuninn-2.1" panose="020B0500000000000000" pitchFamily="34" charset="-120"/>
                <a:ea typeface="jf-openhuninn-2.1" panose="020B0500000000000000" pitchFamily="34" charset="-120"/>
              </a:rPr>
              <a:t>什麼是扮裝？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DC32168C-F552-66F0-EC7F-986245C75AE8}"/>
              </a:ext>
            </a:extLst>
          </p:cNvPr>
          <p:cNvSpPr txBox="1"/>
          <p:nvPr/>
        </p:nvSpPr>
        <p:spPr>
          <a:xfrm>
            <a:off x="6599584" y="2228671"/>
            <a:ext cx="5094634" cy="36375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zh-TW" sz="2800" dirty="0"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新細明體" panose="02020500000000000000" pitchFamily="18" charset="-120"/>
              </a:rPr>
              <a:t>一種多元的性別文化，指透過穿女性服裝來扮演女性的男性。</a:t>
            </a:r>
            <a:endParaRPr lang="en-US" altLang="zh-TW" sz="2800" dirty="0">
              <a:effectLst/>
              <a:latin typeface="jf-openhuninn-2.1" panose="020B0500000000000000" pitchFamily="34" charset="-120"/>
              <a:ea typeface="jf-openhuninn-2.1" panose="020B0500000000000000" pitchFamily="34" charset="-120"/>
              <a:cs typeface="新細明體" panose="02020500000000000000" pitchFamily="18" charset="-120"/>
            </a:endParaRPr>
          </a:p>
          <a:p>
            <a:pPr marL="342900" indent="-3429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zh-TW" sz="2800" dirty="0"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新細明體" panose="02020500000000000000" pitchFamily="18" charset="-120"/>
              </a:rPr>
              <a:t>但是並非所有的變裝皇后都是</a:t>
            </a:r>
            <a:r>
              <a:rPr lang="en-US" altLang="zh-TW" sz="2800" dirty="0"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新細明體" panose="02020500000000000000" pitchFamily="18" charset="-120"/>
              </a:rPr>
              <a:t>LGBT+</a:t>
            </a:r>
            <a:r>
              <a:rPr lang="zh-TW" altLang="zh-TW" sz="2800" dirty="0"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新細明體" panose="02020500000000000000" pitchFamily="18" charset="-120"/>
              </a:rPr>
              <a:t>像是</a:t>
            </a:r>
            <a:r>
              <a:rPr lang="zh-TW" altLang="zh-TW" sz="2800" dirty="0"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Cambria Math" panose="02040503050406030204" pitchFamily="18" charset="0"/>
              </a:rPr>
              <a:t>澳洲演員</a:t>
            </a:r>
            <a:r>
              <a:rPr lang="en-US" altLang="zh-TW" sz="2800" dirty="0"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Cambria Math" panose="02040503050406030204" pitchFamily="18" charset="0"/>
              </a:rPr>
              <a:t> Barry Humphries</a:t>
            </a:r>
            <a:r>
              <a:rPr lang="zh-TW" altLang="zh-TW" sz="2800" dirty="0"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Cambria Math" panose="02040503050406030204" pitchFamily="18" charset="0"/>
              </a:rPr>
              <a:t>、紀錄片《瑞秋》的導演陳昆禾。</a:t>
            </a:r>
            <a:r>
              <a:rPr lang="zh-TW" altLang="zh-TW" sz="2800" dirty="0"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 </a:t>
            </a:r>
            <a:endParaRPr lang="zh-TW" altLang="en-US" sz="2800" dirty="0">
              <a:latin typeface="jf-openhuninn-2.1" panose="020B0500000000000000" pitchFamily="34" charset="-120"/>
              <a:ea typeface="jf-openhuninn-2.1" panose="020B05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807168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AF8781-38EC-308D-6744-6BD7527BC0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4B0FC829-FC6F-AB96-82DA-6004305506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631" y="1441938"/>
            <a:ext cx="7080738" cy="39741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TW" altLang="zh-TW" sz="4000" dirty="0">
                <a:solidFill>
                  <a:schemeClr val="bg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新細明體" panose="02020500000000000000" pitchFamily="18" charset="-120"/>
              </a:rPr>
              <a:t>《【公視紀實】雙面曹里歐</a:t>
            </a:r>
            <a:r>
              <a:rPr lang="en-US" altLang="zh-TW" sz="4000" dirty="0">
                <a:solidFill>
                  <a:schemeClr val="bg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新細明體" panose="02020500000000000000" pitchFamily="18" charset="-120"/>
              </a:rPr>
              <a:t>5</a:t>
            </a:r>
            <a:r>
              <a:rPr lang="zh-TW" altLang="zh-TW" sz="4000" dirty="0">
                <a:solidFill>
                  <a:schemeClr val="bg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新細明體" panose="02020500000000000000" pitchFamily="18" charset="-120"/>
              </a:rPr>
              <a:t>分鐘搶先看</a:t>
            </a:r>
            <a:r>
              <a:rPr lang="en-US" altLang="zh-TW" sz="4000" dirty="0">
                <a:solidFill>
                  <a:schemeClr val="bg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新細明體" panose="02020500000000000000" pitchFamily="18" charset="-120"/>
              </a:rPr>
              <a:t> Leo &amp; </a:t>
            </a:r>
            <a:r>
              <a:rPr lang="en-US" altLang="zh-TW" sz="4000" dirty="0" err="1">
                <a:solidFill>
                  <a:schemeClr val="bg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新細明體" panose="02020500000000000000" pitchFamily="18" charset="-120"/>
              </a:rPr>
              <a:t>Nymphia</a:t>
            </a:r>
            <a:r>
              <a:rPr lang="zh-TW" altLang="zh-TW" sz="4000" dirty="0">
                <a:solidFill>
                  <a:schemeClr val="bg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新細明體" panose="02020500000000000000" pitchFamily="18" charset="-120"/>
              </a:rPr>
              <a:t>》（</a:t>
            </a:r>
            <a:r>
              <a:rPr lang="en-US" altLang="zh-TW" sz="4000" dirty="0">
                <a:solidFill>
                  <a:schemeClr val="bg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新細明體" panose="02020500000000000000" pitchFamily="18" charset="-120"/>
              </a:rPr>
              <a:t>00:00-00:59</a:t>
            </a:r>
            <a:r>
              <a:rPr lang="zh-TW" altLang="zh-TW" sz="4000" dirty="0">
                <a:solidFill>
                  <a:schemeClr val="bg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新細明體" panose="02020500000000000000" pitchFamily="18" charset="-120"/>
              </a:rPr>
              <a:t>）</a:t>
            </a:r>
            <a:endParaRPr kumimoji="1" lang="en-US" altLang="zh-TW" sz="9600" dirty="0">
              <a:solidFill>
                <a:schemeClr val="bg1"/>
              </a:solidFill>
              <a:latin typeface="jf-openhuninn-2.1" panose="020B0500000000000000" pitchFamily="34" charset="-120"/>
              <a:ea typeface="jf-openhuninn-2.1" panose="020B0500000000000000" pitchFamily="34" charset="-12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63A89678-8772-CA45-C723-DBB3ECD906E5}"/>
              </a:ext>
            </a:extLst>
          </p:cNvPr>
          <p:cNvSpPr txBox="1"/>
          <p:nvPr/>
        </p:nvSpPr>
        <p:spPr>
          <a:xfrm>
            <a:off x="3356883" y="5092896"/>
            <a:ext cx="60987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1800" dirty="0">
                <a:solidFill>
                  <a:schemeClr val="bg1"/>
                </a:solidFill>
                <a:effectLst/>
                <a:latin typeface="微軟正黑體" panose="020B0604030504040204" pitchFamily="34" charset="-120"/>
                <a:cs typeface="新細明體" panose="02020500000000000000" pitchFamily="18" charset="-120"/>
                <a:hlinkClick r:id="rId2"/>
              </a:rPr>
              <a:t>https://youtu.be/eZQthtlVUf8?si=EY5032Ze-Wpl_tb1</a:t>
            </a:r>
            <a:endParaRPr lang="en-US" altLang="zh-TW" sz="1800" dirty="0">
              <a:solidFill>
                <a:schemeClr val="bg1"/>
              </a:solidFill>
              <a:effectLst/>
              <a:latin typeface="微軟正黑體" panose="020B0604030504040204" pitchFamily="34" charset="-120"/>
              <a:cs typeface="新細明體" panose="02020500000000000000" pitchFamily="18" charset="-120"/>
            </a:endParaRPr>
          </a:p>
          <a:p>
            <a:r>
              <a:rPr lang="zh-TW" altLang="zh-TW" dirty="0">
                <a:solidFill>
                  <a:schemeClr val="bg1"/>
                </a:solidFill>
                <a:effectLst/>
              </a:rPr>
              <a:t> </a:t>
            </a:r>
            <a:endParaRPr lang="zh-TW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09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C2214A-32D0-2C0B-22E5-38D377CD7D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DF0E8B4C-1822-6460-AFA9-54FF098AE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8D57377-5D62-0CDB-6B08-7E70AD92FC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270325" y="3369273"/>
            <a:ext cx="32004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DDF1C3E-6985-14E8-EB9F-311851B65C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6374475" y="1040470"/>
            <a:ext cx="6858003" cy="477704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3178567-17CE-A1F7-FF9B-521BC552F4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7914" y="857786"/>
            <a:ext cx="11067024" cy="52089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8C21FF5A-11B7-70D7-C70A-09A335A391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278" y="1969721"/>
            <a:ext cx="9910296" cy="2590027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kumimoji="1" lang="en-US" altLang="zh-TW" kern="1200" dirty="0">
                <a:solidFill>
                  <a:schemeClr val="tx1"/>
                </a:solidFill>
                <a:latin typeface="jf-openhuninn-2.1" panose="020B0500000000000000" pitchFamily="34" charset="-120"/>
                <a:ea typeface="jf-openhuninn-2.1" panose="020B0500000000000000" pitchFamily="34" charset="-120"/>
              </a:rPr>
              <a:t>Q1</a:t>
            </a:r>
            <a:r>
              <a:rPr kumimoji="1" lang="zh-TW" altLang="en-US" kern="1200" dirty="0">
                <a:solidFill>
                  <a:schemeClr val="tx1"/>
                </a:solidFill>
                <a:latin typeface="jf-openhuninn-2.1" panose="020B0500000000000000" pitchFamily="34" charset="-120"/>
                <a:ea typeface="jf-openhuninn-2.1" panose="020B0500000000000000" pitchFamily="34" charset="-120"/>
              </a:rPr>
              <a:t>：</a:t>
            </a:r>
            <a:r>
              <a:rPr lang="zh-TW" altLang="en-US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影片中的「</a:t>
            </a:r>
            <a:r>
              <a:rPr lang="en" altLang="zh-TW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He is Leo</a:t>
            </a:r>
            <a:r>
              <a:rPr lang="zh-TW" altLang="en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」</a:t>
            </a:r>
            <a:r>
              <a:rPr lang="zh-TW" altLang="en-US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和「</a:t>
            </a:r>
            <a:r>
              <a:rPr lang="en" altLang="zh-TW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She is </a:t>
            </a:r>
            <a:r>
              <a:rPr lang="en" altLang="zh-TW" kern="1200" dirty="0" err="1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Nymphia</a:t>
            </a:r>
            <a:r>
              <a:rPr lang="zh-TW" altLang="en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」</a:t>
            </a:r>
            <a:r>
              <a:rPr lang="zh-TW" altLang="en-US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你分別看到了什麼？並想一想為什麼要這樣呈現？</a:t>
            </a:r>
            <a:endParaRPr kumimoji="1" lang="en-US" altLang="zh-TW" kern="1200" dirty="0">
              <a:solidFill>
                <a:schemeClr val="tx1"/>
              </a:solidFill>
              <a:latin typeface="jf-openhuninn-2.1" panose="020B0500000000000000" pitchFamily="34" charset="-120"/>
              <a:ea typeface="jf-openhuninn-2.1" panose="020B0500000000000000" pitchFamily="34" charset="-12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2798C30-12A4-1901-64B2-C230E1E185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524009" y="3366125"/>
            <a:ext cx="32004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4414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559592-2CF3-8CF2-F75D-2DB6AE662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79916168-9303-F7BB-276E-59F262A7AE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B8EE56F-F636-784D-20CB-5DF3EB3752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270325" y="3369273"/>
            <a:ext cx="32004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5BECF29-BA1D-4F1B-C615-D039C2923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6374475" y="1040470"/>
            <a:ext cx="6858003" cy="477704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0103567-A495-1073-4D5E-A1493FCB94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7914" y="857786"/>
            <a:ext cx="11067024" cy="52089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428DB7D0-F103-A868-DCB9-7AFB71B15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278" y="1969721"/>
            <a:ext cx="9910296" cy="2590027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kumimoji="1" lang="en-US" altLang="zh-TW" kern="1200" dirty="0">
                <a:solidFill>
                  <a:schemeClr val="tx1"/>
                </a:solidFill>
                <a:latin typeface="jf-openhuninn-2.1" panose="020B0500000000000000" pitchFamily="34" charset="-120"/>
                <a:ea typeface="jf-openhuninn-2.1" panose="020B0500000000000000" pitchFamily="34" charset="-120"/>
              </a:rPr>
              <a:t>Q2</a:t>
            </a:r>
            <a:r>
              <a:rPr kumimoji="1" lang="zh-TW" altLang="en-US" kern="1200" dirty="0">
                <a:solidFill>
                  <a:schemeClr val="tx1"/>
                </a:solidFill>
                <a:latin typeface="jf-openhuninn-2.1" panose="020B0500000000000000" pitchFamily="34" charset="-120"/>
                <a:ea typeface="jf-openhuninn-2.1" panose="020B0500000000000000" pitchFamily="34" charset="-120"/>
              </a:rPr>
              <a:t>：</a:t>
            </a:r>
            <a:r>
              <a:rPr lang="zh-TW" altLang="en-US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承上題，那人們為什麼要「扮裝」？你們認為「扮裝」跟特定的性與性別有關嗎？請跟左右的同學，討論一下，計時五分鐘。</a:t>
            </a:r>
            <a:endParaRPr kumimoji="1" lang="en-US" altLang="zh-TW" kern="1200" dirty="0">
              <a:solidFill>
                <a:schemeClr val="tx1"/>
              </a:solidFill>
              <a:latin typeface="jf-openhuninn-2.1" panose="020B0500000000000000" pitchFamily="34" charset="-120"/>
              <a:ea typeface="jf-openhuninn-2.1" panose="020B0500000000000000" pitchFamily="34" charset="-12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0473C90-9F75-40F1-42A7-60D91929B2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524009" y="3366125"/>
            <a:ext cx="32004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7392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3F4098-2813-528E-6D88-79E1FE4FFD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FB490389-DE9A-89F5-5141-FC64685A2F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0554ADD-4274-4CA8-A7A9-5C61CCCFD2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700D3730-4D1F-AF33-3170-6258ABC09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631" y="1441938"/>
            <a:ext cx="7080738" cy="39741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TW" altLang="zh-TW" sz="4000" dirty="0">
                <a:solidFill>
                  <a:schemeClr val="bg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新細明體" panose="02020500000000000000" pitchFamily="18" charset="-120"/>
              </a:rPr>
              <a:t>《【公視紀實】雙面曹里歐</a:t>
            </a:r>
            <a:r>
              <a:rPr lang="en-US" altLang="zh-TW" sz="4000" dirty="0">
                <a:solidFill>
                  <a:schemeClr val="bg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新細明體" panose="02020500000000000000" pitchFamily="18" charset="-120"/>
              </a:rPr>
              <a:t>5</a:t>
            </a:r>
            <a:r>
              <a:rPr lang="zh-TW" altLang="zh-TW" sz="4000" dirty="0">
                <a:solidFill>
                  <a:schemeClr val="bg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新細明體" panose="02020500000000000000" pitchFamily="18" charset="-120"/>
              </a:rPr>
              <a:t>分鐘搶先看</a:t>
            </a:r>
            <a:r>
              <a:rPr lang="en-US" altLang="zh-TW" sz="4000" dirty="0">
                <a:solidFill>
                  <a:schemeClr val="bg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新細明體" panose="02020500000000000000" pitchFamily="18" charset="-120"/>
              </a:rPr>
              <a:t> Leo &amp; </a:t>
            </a:r>
            <a:r>
              <a:rPr lang="en-US" altLang="zh-TW" sz="4000" dirty="0" err="1">
                <a:solidFill>
                  <a:schemeClr val="bg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新細明體" panose="02020500000000000000" pitchFamily="18" charset="-120"/>
              </a:rPr>
              <a:t>Nymphia</a:t>
            </a:r>
            <a:r>
              <a:rPr lang="zh-TW" altLang="zh-TW" sz="4000" dirty="0">
                <a:solidFill>
                  <a:schemeClr val="bg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新細明體" panose="02020500000000000000" pitchFamily="18" charset="-120"/>
              </a:rPr>
              <a:t>》（</a:t>
            </a:r>
            <a:r>
              <a:rPr lang="en-US" altLang="zh-TW" sz="4000" dirty="0">
                <a:solidFill>
                  <a:schemeClr val="bg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新細明體" panose="02020500000000000000" pitchFamily="18" charset="-120"/>
              </a:rPr>
              <a:t>01:00-01:20</a:t>
            </a:r>
            <a:r>
              <a:rPr lang="zh-TW" altLang="zh-TW" sz="4000" dirty="0">
                <a:solidFill>
                  <a:schemeClr val="bg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  <a:cs typeface="新細明體" panose="02020500000000000000" pitchFamily="18" charset="-120"/>
              </a:rPr>
              <a:t>）</a:t>
            </a:r>
            <a:endParaRPr kumimoji="1" lang="en-US" altLang="zh-TW" sz="9600" dirty="0">
              <a:solidFill>
                <a:schemeClr val="bg1"/>
              </a:solidFill>
              <a:latin typeface="jf-openhuninn-2.1" panose="020B0500000000000000" pitchFamily="34" charset="-120"/>
              <a:ea typeface="jf-openhuninn-2.1" panose="020B0500000000000000" pitchFamily="34" charset="-12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271F5AE0-84ED-831F-C95F-0355BB27A8CC}"/>
              </a:ext>
            </a:extLst>
          </p:cNvPr>
          <p:cNvSpPr txBox="1"/>
          <p:nvPr/>
        </p:nvSpPr>
        <p:spPr>
          <a:xfrm>
            <a:off x="3307897" y="5092896"/>
            <a:ext cx="60987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altLang="zh-TW" dirty="0">
                <a:solidFill>
                  <a:schemeClr val="bg1"/>
                </a:solidFill>
                <a:hlinkClick r:id="rId2"/>
              </a:rPr>
              <a:t>https://youtu.be/eZQthtlVUf8?si=iTofl-1H_D7_4EvF&amp;t=60</a:t>
            </a:r>
            <a:endParaRPr lang="en" altLang="zh-TW" dirty="0">
              <a:solidFill>
                <a:schemeClr val="bg1"/>
              </a:solidFill>
            </a:endParaRPr>
          </a:p>
          <a:p>
            <a:endParaRPr lang="zh-TW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583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7895A40-19A4-42D6-9D30-DBC1E8002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2F429C4-ABC9-46FC-818A-B5429CDE4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270325" y="3369273"/>
            <a:ext cx="32004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CEF98E4-3709-4952-8F42-2305CCE34F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6374475" y="1040470"/>
            <a:ext cx="6858003" cy="477704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10BCCF5-D685-47FF-B675-647EAEB72C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7914" y="857786"/>
            <a:ext cx="11067024" cy="52089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42077FAD-4CAE-64E8-735F-7572315ADF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278" y="1527269"/>
            <a:ext cx="9910296" cy="2590027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kumimoji="1" lang="en-US" altLang="zh-TW" kern="1200" dirty="0">
                <a:solidFill>
                  <a:schemeClr val="tx1"/>
                </a:solidFill>
                <a:latin typeface="jf-openhuninn-2.1" panose="020B0500000000000000" pitchFamily="34" charset="-120"/>
                <a:ea typeface="jf-openhuninn-2.1" panose="020B0500000000000000" pitchFamily="34" charset="-120"/>
              </a:rPr>
              <a:t>Q3</a:t>
            </a:r>
            <a:r>
              <a:rPr kumimoji="1" lang="zh-TW" altLang="en-US" kern="1200" dirty="0">
                <a:solidFill>
                  <a:schemeClr val="tx1"/>
                </a:solidFill>
                <a:latin typeface="jf-openhuninn-2.1" panose="020B0500000000000000" pitchFamily="34" charset="-120"/>
                <a:ea typeface="jf-openhuninn-2.1" panose="020B0500000000000000" pitchFamily="34" charset="-120"/>
              </a:rPr>
              <a:t>：根據妮妃雅的說法，</a:t>
            </a:r>
            <a:r>
              <a:rPr lang="zh-TW" altLang="en-US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扮裝皇后其實也可以代表的是一種敢於做自己的精神。那麼展現不同性別特質與性別認同之間可能有什麼關係？</a:t>
            </a:r>
            <a:endParaRPr kumimoji="1" lang="en-US" altLang="zh-TW" kern="1200" dirty="0">
              <a:solidFill>
                <a:schemeClr val="tx1"/>
              </a:solidFill>
              <a:latin typeface="jf-openhuninn-2.1" panose="020B0500000000000000" pitchFamily="34" charset="-120"/>
              <a:ea typeface="jf-openhuninn-2.1" panose="020B0500000000000000" pitchFamily="34" charset="-12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B0EE8A42-107A-4D4C-8D56-BBAE95C7FC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524009" y="3366125"/>
            <a:ext cx="32004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66768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2FCEBF-B03F-E9FE-8264-1F20AB3A40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4522B21E-B2B9-4C72-9A71-C87EFD1374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EB7D2A2-F448-44D4-938C-DC84CBCB3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44125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2"/>
            <a:ext cx="10999072" cy="46185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F16FDCF6-1B38-437B-EC3A-91E0D2963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3999" y="763226"/>
            <a:ext cx="9144000" cy="424145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304800" algn="ctr"/>
            <a:r>
              <a:rPr lang="zh-TW" altLang="en-US" sz="2800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其實，性別特質與性別認同不必然相關。</a:t>
            </a:r>
            <a:br>
              <a:rPr lang="en-US" altLang="zh-TW" sz="2800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</a:br>
            <a:r>
              <a:rPr lang="zh-TW" altLang="en-US" sz="2800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一個人表現得陽剛或陰柔，不代表他的性別認同。</a:t>
            </a:r>
            <a:br>
              <a:rPr lang="en-US" altLang="zh-TW" sz="2800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</a:br>
            <a:r>
              <a:rPr lang="zh-TW" altLang="en-US" sz="2800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像故事中的小智，喜歡扮裝不等於他想成為女生</a:t>
            </a:r>
            <a:r>
              <a:rPr lang="zh-TW" altLang="en-US" sz="2800" kern="1200" dirty="0">
                <a:solidFill>
                  <a:schemeClr val="tx1"/>
                </a:solidFill>
                <a:latin typeface="jf-openhuninn-2.1" panose="020B0500000000000000" pitchFamily="34" charset="-120"/>
                <a:ea typeface="jf-openhuninn-2.1" panose="020B0500000000000000" pitchFamily="34" charset="-120"/>
              </a:rPr>
              <a:t>，</a:t>
            </a:r>
            <a:br>
              <a:rPr lang="en-US" altLang="zh-TW" sz="2800" kern="1200" dirty="0">
                <a:solidFill>
                  <a:schemeClr val="tx1"/>
                </a:solidFill>
                <a:latin typeface="jf-openhuninn-2.1" panose="020B0500000000000000" pitchFamily="34" charset="-120"/>
                <a:ea typeface="jf-openhuninn-2.1" panose="020B0500000000000000" pitchFamily="34" charset="-120"/>
              </a:rPr>
            </a:br>
            <a:r>
              <a:rPr lang="zh-TW" altLang="en-US" sz="2800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展現不同特質是很正常的事。</a:t>
            </a:r>
            <a:br>
              <a:rPr lang="zh-TW" altLang="en-US" sz="2800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</a:br>
            <a:br>
              <a:rPr lang="en-US" altLang="zh-TW" sz="2800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</a:br>
            <a:r>
              <a:rPr lang="zh-TW" altLang="en-US" sz="2800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每個人都可以有自己獨特的性別表現方式。</a:t>
            </a:r>
            <a:br>
              <a:rPr lang="en-US" altLang="zh-TW" sz="2800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</a:br>
            <a:r>
              <a:rPr lang="zh-TW" altLang="en-US" sz="2800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性別就像是一個光譜，不是非黑即白。</a:t>
            </a:r>
            <a:br>
              <a:rPr lang="en-US" altLang="zh-TW" sz="2800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</a:br>
            <a:br>
              <a:rPr lang="en-US" altLang="zh-TW" sz="2800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</a:br>
            <a:r>
              <a:rPr lang="zh-TW" altLang="en-US" sz="2800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妮妃雅告訴我們：勇敢做自己，不害怕別人的眼光，</a:t>
            </a:r>
            <a:br>
              <a:rPr lang="en-US" altLang="zh-TW" sz="2800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</a:br>
            <a:r>
              <a:rPr lang="zh-TW" altLang="en-US" sz="2800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突破社會對性別的框架</a:t>
            </a:r>
            <a:r>
              <a:rPr lang="zh-TW" altLang="en-US" sz="2800" kern="1200" dirty="0">
                <a:solidFill>
                  <a:schemeClr val="tx1"/>
                </a:solidFill>
                <a:latin typeface="jf-openhuninn-2.1" panose="020B0500000000000000" pitchFamily="34" charset="-120"/>
                <a:ea typeface="jf-openhuninn-2.1" panose="020B0500000000000000" pitchFamily="34" charset="-120"/>
              </a:rPr>
              <a:t>，</a:t>
            </a:r>
            <a:r>
              <a:rPr lang="zh-TW" altLang="en-US" sz="2800" kern="1200" dirty="0">
                <a:solidFill>
                  <a:schemeClr val="tx1"/>
                </a:solidFill>
                <a:effectLst/>
                <a:latin typeface="jf-openhuninn-2.1" panose="020B0500000000000000" pitchFamily="34" charset="-120"/>
                <a:ea typeface="jf-openhuninn-2.1" panose="020B0500000000000000" pitchFamily="34" charset="-120"/>
              </a:rPr>
              <a:t>展現真實的自我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F7C8EA93-3210-4C62-99E9-153C275E3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6464" y="6354708"/>
            <a:ext cx="11000232" cy="0"/>
          </a:xfrm>
          <a:prstGeom prst="line">
            <a:avLst/>
          </a:prstGeom>
          <a:ln w="1016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86315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>
            <a:extLst>
              <a:ext uri="{FF2B5EF4-FFF2-40B4-BE49-F238E27FC236}">
                <a16:creationId xmlns:a16="http://schemas.microsoft.com/office/drawing/2014/main" id="{D2C4BFA1-2075-4901-9E24-E41D1FDD5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55481" y="498348"/>
            <a:ext cx="9902663" cy="5861304"/>
            <a:chOff x="1155481" y="498348"/>
            <a:chExt cx="9902663" cy="5861304"/>
          </a:xfrm>
        </p:grpSpPr>
        <p:sp>
          <p:nvSpPr>
            <p:cNvPr id="38" name="Oval 5">
              <a:extLst>
                <a:ext uri="{FF2B5EF4-FFF2-40B4-BE49-F238E27FC236}">
                  <a16:creationId xmlns:a16="http://schemas.microsoft.com/office/drawing/2014/main" id="{985A7375-E3AF-4F5C-85AE-17E8832952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5481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endParaRPr lang="en-US">
                <a:latin typeface="jf-openhuninn-2.1" panose="020B0500000000000000" pitchFamily="34" charset="-120"/>
                <a:ea typeface="jf-openhuninn-2.1" panose="020B0500000000000000" pitchFamily="34" charset="-120"/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F0307F65-8304-4FA8-A841-D4D762541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196840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endParaRPr lang="en-US">
                <a:latin typeface="jf-openhuninn-2.1" panose="020B0500000000000000" pitchFamily="34" charset="-120"/>
                <a:ea typeface="jf-openhuninn-2.1" panose="020B0500000000000000" pitchFamily="34" charset="-120"/>
              </a:endParaRPr>
            </a:p>
          </p:txBody>
        </p:sp>
        <p:sp>
          <p:nvSpPr>
            <p:cNvPr id="40" name="Oval 5">
              <a:extLst>
                <a:ext uri="{FF2B5EF4-FFF2-40B4-BE49-F238E27FC236}">
                  <a16:creationId xmlns:a16="http://schemas.microsoft.com/office/drawing/2014/main" id="{C8B8394C-136F-4E05-A002-D93A5E79CD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65348" y="498348"/>
              <a:ext cx="5861304" cy="5861304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txBody>
            <a:bodyPr/>
            <a:lstStyle/>
            <a:p>
              <a:endParaRPr lang="en-US">
                <a:latin typeface="jf-openhuninn-2.1" panose="020B0500000000000000" pitchFamily="34" charset="-120"/>
                <a:ea typeface="jf-openhuninn-2.1" panose="020B0500000000000000" pitchFamily="34" charset="-120"/>
              </a:endParaRPr>
            </a:p>
          </p:txBody>
        </p:sp>
      </p:grpSp>
      <p:sp>
        <p:nvSpPr>
          <p:cNvPr id="42" name="Rectangle 41">
            <a:extLst>
              <a:ext uri="{FF2B5EF4-FFF2-40B4-BE49-F238E27FC236}">
                <a16:creationId xmlns:a16="http://schemas.microsoft.com/office/drawing/2014/main" id="{053FB2EE-284F-4C87-AB3D-BBF87A9FAB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514600"/>
            <a:ext cx="12192000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E06A624F-15E4-AF33-B7EB-71855DCCC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776538"/>
            <a:ext cx="9144000" cy="138118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kumimoji="1" lang="zh-TW" altLang="en-US" sz="4000" kern="1200">
                <a:solidFill>
                  <a:schemeClr val="bg2"/>
                </a:solidFill>
                <a:latin typeface="jf-openhuninn-2.1" panose="020B0500000000000000" pitchFamily="34" charset="-120"/>
                <a:ea typeface="jf-openhuninn-2.1" panose="020B0500000000000000" pitchFamily="34" charset="-120"/>
              </a:rPr>
              <a:t>有沒有任何想追問的呢？</a:t>
            </a:r>
          </a:p>
        </p:txBody>
      </p:sp>
    </p:spTree>
    <p:extLst>
      <p:ext uri="{BB962C8B-B14F-4D97-AF65-F5344CB8AC3E}">
        <p14:creationId xmlns:p14="http://schemas.microsoft.com/office/powerpoint/2010/main" val="40347360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816</Words>
  <Application>Microsoft Macintosh PowerPoint</Application>
  <PresentationFormat>寬螢幕</PresentationFormat>
  <Paragraphs>58</Paragraphs>
  <Slides>20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26" baseType="lpstr">
      <vt:lpstr>微軟正黑體</vt:lpstr>
      <vt:lpstr>jf-openhuninn-2.1</vt:lpstr>
      <vt:lpstr>Aptos</vt:lpstr>
      <vt:lpstr>Aptos Display</vt:lpstr>
      <vt:lpstr>Arial</vt:lpstr>
      <vt:lpstr>Office 佈景主題</vt:lpstr>
      <vt:lpstr>才藝表演的難題 </vt:lpstr>
      <vt:lpstr>PowerPoint 簡報</vt:lpstr>
      <vt:lpstr>活動一：每個人的獨特模樣 </vt:lpstr>
      <vt:lpstr>動畫分析：我在動畫中的所見所聞和所感</vt:lpstr>
      <vt:lpstr>播放前導動畫 </vt:lpstr>
      <vt:lpstr>分享時間</vt:lpstr>
      <vt:lpstr>其實，生活中我們常常受到「性別刻板印象」與「陽剛特質」所影響</vt:lpstr>
      <vt:lpstr>動畫中的 性別因素</vt:lpstr>
      <vt:lpstr>動腦時間</vt:lpstr>
      <vt:lpstr>PowerPoint 簡報</vt:lpstr>
      <vt:lpstr>小結</vt:lpstr>
      <vt:lpstr>活動二：做自己最好的模樣</vt:lpstr>
      <vt:lpstr>圖片由Ccopilot生成</vt:lpstr>
      <vt:lpstr>《【公視紀實】雙面曹里歐5分鐘搶先看 Leo &amp; Nymphia》（00:00-00:59）</vt:lpstr>
      <vt:lpstr>Q1：影片中的「He is Leo」和「She is Nymphia」你分別看到了什麼？並想一想為什麼要這樣呈現？</vt:lpstr>
      <vt:lpstr>Q2：承上題，那人們為什麼要「扮裝」？你們認為「扮裝」跟特定的性與性別有關嗎？請跟左右的同學，討論一下，計時五分鐘。</vt:lpstr>
      <vt:lpstr>《【公視紀實】雙面曹里歐5分鐘搶先看 Leo &amp; Nymphia》（01:00-01:20）</vt:lpstr>
      <vt:lpstr>Q3：根據妮妃雅的說法，扮裝皇后其實也可以代表的是一種敢於做自己的精神。那麼展現不同性別特質與性別認同之間可能有什麼關係？</vt:lpstr>
      <vt:lpstr>其實，性別特質與性別認同不必然相關。 一個人表現得陽剛或陰柔，不代表他的性別認同。 像故事中的小智，喜歡扮裝不等於他想成為女生， 展現不同特質是很正常的事。  每個人都可以有自己獨特的性別表現方式。 性別就像是一個光譜，不是非黑即白。  妮妃雅告訴我們：勇敢做自己，不害怕別人的眼光， 突破社會對性別的框架，展現真實的自我</vt:lpstr>
      <vt:lpstr>有沒有任何想追問的呢？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葉念祖</dc:creator>
  <cp:lastModifiedBy>葉念祖</cp:lastModifiedBy>
  <cp:revision>1</cp:revision>
  <dcterms:created xsi:type="dcterms:W3CDTF">2024-11-12T05:29:20Z</dcterms:created>
  <dcterms:modified xsi:type="dcterms:W3CDTF">2024-11-12T10:19:18Z</dcterms:modified>
</cp:coreProperties>
</file>